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0" r:id="rId1"/>
  </p:sldMasterIdLst>
  <p:sldIdLst>
    <p:sldId id="256" r:id="rId2"/>
    <p:sldId id="257" r:id="rId3"/>
    <p:sldId id="258" r:id="rId4"/>
    <p:sldId id="280" r:id="rId5"/>
    <p:sldId id="325" r:id="rId6"/>
    <p:sldId id="332" r:id="rId7"/>
    <p:sldId id="322" r:id="rId8"/>
    <p:sldId id="333" r:id="rId9"/>
    <p:sldId id="330" r:id="rId10"/>
    <p:sldId id="324" r:id="rId11"/>
    <p:sldId id="285" r:id="rId12"/>
    <p:sldId id="267" r:id="rId13"/>
    <p:sldId id="335" r:id="rId14"/>
    <p:sldId id="327" r:id="rId15"/>
    <p:sldId id="334" r:id="rId16"/>
    <p:sldId id="370" r:id="rId17"/>
    <p:sldId id="337" r:id="rId18"/>
    <p:sldId id="341" r:id="rId19"/>
    <p:sldId id="346" r:id="rId20"/>
    <p:sldId id="371" r:id="rId21"/>
    <p:sldId id="350" r:id="rId22"/>
    <p:sldId id="376" r:id="rId23"/>
    <p:sldId id="347" r:id="rId24"/>
    <p:sldId id="375" r:id="rId25"/>
    <p:sldId id="377" r:id="rId26"/>
    <p:sldId id="352" r:id="rId27"/>
    <p:sldId id="378" r:id="rId28"/>
    <p:sldId id="379" r:id="rId29"/>
    <p:sldId id="380" r:id="rId30"/>
    <p:sldId id="381" r:id="rId31"/>
    <p:sldId id="382" r:id="rId32"/>
    <p:sldId id="354" r:id="rId33"/>
    <p:sldId id="372" r:id="rId34"/>
    <p:sldId id="373" r:id="rId35"/>
    <p:sldId id="374" r:id="rId36"/>
    <p:sldId id="351" r:id="rId37"/>
    <p:sldId id="273" r:id="rId3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284"/>
    <p:restoredTop sz="96197"/>
  </p:normalViewPr>
  <p:slideViewPr>
    <p:cSldViewPr snapToGrid="0">
      <p:cViewPr>
        <p:scale>
          <a:sx n="100" d="100"/>
          <a:sy n="100" d="100"/>
        </p:scale>
        <p:origin x="536" y="6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image" Target="../media/image6.jpg"/><Relationship Id="rId4" Type="http://schemas.openxmlformats.org/officeDocument/2006/relationships/image" Target="../media/image9.pn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image" Target="../media/image6.jpg"/><Relationship Id="rId4" Type="http://schemas.openxmlformats.org/officeDocument/2006/relationships/image" Target="../media/image9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image" Target="../media/image6.jpg"/><Relationship Id="rId4" Type="http://schemas.openxmlformats.org/officeDocument/2006/relationships/image" Target="../media/image9.pn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image" Target="../media/image6.jpg"/><Relationship Id="rId4" Type="http://schemas.openxmlformats.org/officeDocument/2006/relationships/image" Target="../media/image9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EFDA71F-0163-4378-B9B1-248E0325FB12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34B3B087-ABCE-4D92-B820-00EDC0B202AC}">
      <dgm:prSet/>
      <dgm:spPr/>
      <dgm:t>
        <a:bodyPr/>
        <a:lstStyle/>
        <a:p>
          <a:r>
            <a:rPr lang="en-US" dirty="0"/>
            <a:t>Redes </a:t>
          </a:r>
          <a:r>
            <a:rPr lang="en-US" dirty="0" err="1"/>
            <a:t>Neurais</a:t>
          </a:r>
          <a:r>
            <a:rPr lang="en-US" dirty="0"/>
            <a:t> </a:t>
          </a:r>
          <a:r>
            <a:rPr lang="en-US" dirty="0" err="1"/>
            <a:t>Artificiais</a:t>
          </a:r>
          <a:endParaRPr lang="en-US" dirty="0"/>
        </a:p>
      </dgm:t>
    </dgm:pt>
    <dgm:pt modelId="{119B34E9-F0DB-42C7-923E-760BB2DDD384}" type="parTrans" cxnId="{6A4DBAFD-4976-457D-92CD-743517BF3792}">
      <dgm:prSet/>
      <dgm:spPr/>
      <dgm:t>
        <a:bodyPr/>
        <a:lstStyle/>
        <a:p>
          <a:endParaRPr lang="en-US"/>
        </a:p>
      </dgm:t>
    </dgm:pt>
    <dgm:pt modelId="{9B00AA4C-E443-4A1B-982E-C1A03398B8B7}" type="sibTrans" cxnId="{6A4DBAFD-4976-457D-92CD-743517BF3792}">
      <dgm:prSet/>
      <dgm:spPr/>
      <dgm:t>
        <a:bodyPr/>
        <a:lstStyle/>
        <a:p>
          <a:endParaRPr lang="en-US"/>
        </a:p>
      </dgm:t>
    </dgm:pt>
    <dgm:pt modelId="{44B2D338-27ED-6E48-B8F5-91285AFE0E0D}">
      <dgm:prSet/>
      <dgm:spPr/>
      <dgm:t>
        <a:bodyPr/>
        <a:lstStyle/>
        <a:p>
          <a:r>
            <a:rPr lang="en-US" dirty="0"/>
            <a:t>Machine Learning</a:t>
          </a:r>
        </a:p>
      </dgm:t>
    </dgm:pt>
    <dgm:pt modelId="{B18C5C5E-6B26-654A-9661-9520EBD96556}" type="parTrans" cxnId="{0A460A37-8B57-394F-BD3E-21B1C4009900}">
      <dgm:prSet/>
      <dgm:spPr/>
      <dgm:t>
        <a:bodyPr/>
        <a:lstStyle/>
        <a:p>
          <a:endParaRPr lang="pt-BR"/>
        </a:p>
      </dgm:t>
    </dgm:pt>
    <dgm:pt modelId="{8068AC80-2582-6045-9138-B65ECC696D76}" type="sibTrans" cxnId="{0A460A37-8B57-394F-BD3E-21B1C4009900}">
      <dgm:prSet/>
      <dgm:spPr/>
      <dgm:t>
        <a:bodyPr/>
        <a:lstStyle/>
        <a:p>
          <a:endParaRPr lang="pt-BR"/>
        </a:p>
      </dgm:t>
    </dgm:pt>
    <dgm:pt modelId="{3AC3736C-FAF3-444F-B58C-19042A82B981}">
      <dgm:prSet/>
      <dgm:spPr/>
      <dgm:t>
        <a:bodyPr/>
        <a:lstStyle/>
        <a:p>
          <a:r>
            <a:rPr lang="en-US" dirty="0" err="1"/>
            <a:t>Objetivos</a:t>
          </a:r>
          <a:endParaRPr lang="en-US" dirty="0"/>
        </a:p>
      </dgm:t>
    </dgm:pt>
    <dgm:pt modelId="{E111B57D-48DB-DE44-90D8-81C1029AF272}" type="parTrans" cxnId="{BA57EFD5-57CA-4942-A681-6F98C2C0BAAB}">
      <dgm:prSet/>
      <dgm:spPr/>
      <dgm:t>
        <a:bodyPr/>
        <a:lstStyle/>
        <a:p>
          <a:endParaRPr lang="pt-BR"/>
        </a:p>
      </dgm:t>
    </dgm:pt>
    <dgm:pt modelId="{01249915-9D02-744F-B0CA-518027B06F39}" type="sibTrans" cxnId="{BA57EFD5-57CA-4942-A681-6F98C2C0BAAB}">
      <dgm:prSet/>
      <dgm:spPr/>
      <dgm:t>
        <a:bodyPr/>
        <a:lstStyle/>
        <a:p>
          <a:endParaRPr lang="pt-BR"/>
        </a:p>
      </dgm:t>
    </dgm:pt>
    <dgm:pt modelId="{BCCFC461-8F6C-6944-A5CF-3A0F3F1BA5AA}">
      <dgm:prSet/>
      <dgm:spPr/>
      <dgm:t>
        <a:bodyPr/>
        <a:lstStyle/>
        <a:p>
          <a:r>
            <a:rPr lang="en-US" dirty="0"/>
            <a:t>Redes </a:t>
          </a:r>
          <a:r>
            <a:rPr lang="en-US" dirty="0" err="1"/>
            <a:t>Convolucionais</a:t>
          </a:r>
          <a:endParaRPr lang="en-US" dirty="0"/>
        </a:p>
      </dgm:t>
    </dgm:pt>
    <dgm:pt modelId="{429A3BD8-5997-DC41-8455-A71946A69866}" type="parTrans" cxnId="{6C39238B-E5EE-F047-B3FA-84B41B0788DF}">
      <dgm:prSet/>
      <dgm:spPr/>
      <dgm:t>
        <a:bodyPr/>
        <a:lstStyle/>
        <a:p>
          <a:endParaRPr lang="pt-BR"/>
        </a:p>
      </dgm:t>
    </dgm:pt>
    <dgm:pt modelId="{D042B127-44AE-7548-B812-606F1AEE10A4}" type="sibTrans" cxnId="{6C39238B-E5EE-F047-B3FA-84B41B0788DF}">
      <dgm:prSet/>
      <dgm:spPr/>
      <dgm:t>
        <a:bodyPr/>
        <a:lstStyle/>
        <a:p>
          <a:endParaRPr lang="pt-BR"/>
        </a:p>
      </dgm:t>
    </dgm:pt>
    <dgm:pt modelId="{345221F8-DC80-E246-89C4-D245A01C5D1D}" type="pres">
      <dgm:prSet presAssocID="{AEFDA71F-0163-4378-B9B1-248E0325FB12}" presName="vert0" presStyleCnt="0">
        <dgm:presLayoutVars>
          <dgm:dir/>
          <dgm:animOne val="branch"/>
          <dgm:animLvl val="lvl"/>
        </dgm:presLayoutVars>
      </dgm:prSet>
      <dgm:spPr/>
    </dgm:pt>
    <dgm:pt modelId="{0B89650A-8704-D94A-86F3-6BC61FC2E632}" type="pres">
      <dgm:prSet presAssocID="{3AC3736C-FAF3-444F-B58C-19042A82B981}" presName="thickLine" presStyleLbl="alignNode1" presStyleIdx="0" presStyleCnt="4"/>
      <dgm:spPr/>
    </dgm:pt>
    <dgm:pt modelId="{EB907BE2-5B34-A448-96B2-30A01DACB032}" type="pres">
      <dgm:prSet presAssocID="{3AC3736C-FAF3-444F-B58C-19042A82B981}" presName="horz1" presStyleCnt="0"/>
      <dgm:spPr/>
    </dgm:pt>
    <dgm:pt modelId="{E87BB835-21EF-CF44-8A6F-767B9B85DD97}" type="pres">
      <dgm:prSet presAssocID="{3AC3736C-FAF3-444F-B58C-19042A82B981}" presName="tx1" presStyleLbl="revTx" presStyleIdx="0" presStyleCnt="4"/>
      <dgm:spPr/>
    </dgm:pt>
    <dgm:pt modelId="{B8D6A58B-4244-7242-8B7B-7D225D455678}" type="pres">
      <dgm:prSet presAssocID="{3AC3736C-FAF3-444F-B58C-19042A82B981}" presName="vert1" presStyleCnt="0"/>
      <dgm:spPr/>
    </dgm:pt>
    <dgm:pt modelId="{5E381342-E66D-A44B-AD00-DEBBF1915954}" type="pres">
      <dgm:prSet presAssocID="{44B2D338-27ED-6E48-B8F5-91285AFE0E0D}" presName="thickLine" presStyleLbl="alignNode1" presStyleIdx="1" presStyleCnt="4"/>
      <dgm:spPr/>
    </dgm:pt>
    <dgm:pt modelId="{9E28F483-35EB-E740-87DE-D0979DD94673}" type="pres">
      <dgm:prSet presAssocID="{44B2D338-27ED-6E48-B8F5-91285AFE0E0D}" presName="horz1" presStyleCnt="0"/>
      <dgm:spPr/>
    </dgm:pt>
    <dgm:pt modelId="{E821F0C7-5D85-7248-AE01-670E3299DDB0}" type="pres">
      <dgm:prSet presAssocID="{44B2D338-27ED-6E48-B8F5-91285AFE0E0D}" presName="tx1" presStyleLbl="revTx" presStyleIdx="1" presStyleCnt="4"/>
      <dgm:spPr/>
    </dgm:pt>
    <dgm:pt modelId="{B838FC7B-0721-A747-8351-DAE0D018E5BD}" type="pres">
      <dgm:prSet presAssocID="{44B2D338-27ED-6E48-B8F5-91285AFE0E0D}" presName="vert1" presStyleCnt="0"/>
      <dgm:spPr/>
    </dgm:pt>
    <dgm:pt modelId="{47644EBB-5922-5342-8BF1-3984E943FD41}" type="pres">
      <dgm:prSet presAssocID="{34B3B087-ABCE-4D92-B820-00EDC0B202AC}" presName="thickLine" presStyleLbl="alignNode1" presStyleIdx="2" presStyleCnt="4"/>
      <dgm:spPr/>
    </dgm:pt>
    <dgm:pt modelId="{CDB6AF43-C5B3-5341-99FF-9E77FE1D1E56}" type="pres">
      <dgm:prSet presAssocID="{34B3B087-ABCE-4D92-B820-00EDC0B202AC}" presName="horz1" presStyleCnt="0"/>
      <dgm:spPr/>
    </dgm:pt>
    <dgm:pt modelId="{D6968ECC-61FD-AB4A-8DD5-1E5403EFD9AC}" type="pres">
      <dgm:prSet presAssocID="{34B3B087-ABCE-4D92-B820-00EDC0B202AC}" presName="tx1" presStyleLbl="revTx" presStyleIdx="2" presStyleCnt="4"/>
      <dgm:spPr/>
    </dgm:pt>
    <dgm:pt modelId="{13DD6045-B784-CF4A-8C5D-00B6D168F117}" type="pres">
      <dgm:prSet presAssocID="{34B3B087-ABCE-4D92-B820-00EDC0B202AC}" presName="vert1" presStyleCnt="0"/>
      <dgm:spPr/>
    </dgm:pt>
    <dgm:pt modelId="{E70965C0-ECF5-0B44-86E4-C01CE3CFB304}" type="pres">
      <dgm:prSet presAssocID="{BCCFC461-8F6C-6944-A5CF-3A0F3F1BA5AA}" presName="thickLine" presStyleLbl="alignNode1" presStyleIdx="3" presStyleCnt="4"/>
      <dgm:spPr/>
    </dgm:pt>
    <dgm:pt modelId="{64B07A1D-5E82-174C-8198-81E0B6E11720}" type="pres">
      <dgm:prSet presAssocID="{BCCFC461-8F6C-6944-A5CF-3A0F3F1BA5AA}" presName="horz1" presStyleCnt="0"/>
      <dgm:spPr/>
    </dgm:pt>
    <dgm:pt modelId="{09DBAF1F-1499-2740-9299-CEBFA099F164}" type="pres">
      <dgm:prSet presAssocID="{BCCFC461-8F6C-6944-A5CF-3A0F3F1BA5AA}" presName="tx1" presStyleLbl="revTx" presStyleIdx="3" presStyleCnt="4"/>
      <dgm:spPr/>
    </dgm:pt>
    <dgm:pt modelId="{AA11C26C-DED5-234A-BA3D-81D771F3D0D7}" type="pres">
      <dgm:prSet presAssocID="{BCCFC461-8F6C-6944-A5CF-3A0F3F1BA5AA}" presName="vert1" presStyleCnt="0"/>
      <dgm:spPr/>
    </dgm:pt>
  </dgm:ptLst>
  <dgm:cxnLst>
    <dgm:cxn modelId="{F4BEA22C-C406-8A48-AD45-A1EF2E8BE201}" type="presOf" srcId="{BCCFC461-8F6C-6944-A5CF-3A0F3F1BA5AA}" destId="{09DBAF1F-1499-2740-9299-CEBFA099F164}" srcOrd="0" destOrd="0" presId="urn:microsoft.com/office/officeart/2008/layout/LinedList"/>
    <dgm:cxn modelId="{0A460A37-8B57-394F-BD3E-21B1C4009900}" srcId="{AEFDA71F-0163-4378-B9B1-248E0325FB12}" destId="{44B2D338-27ED-6E48-B8F5-91285AFE0E0D}" srcOrd="1" destOrd="0" parTransId="{B18C5C5E-6B26-654A-9661-9520EBD96556}" sibTransId="{8068AC80-2582-6045-9138-B65ECC696D76}"/>
    <dgm:cxn modelId="{0F0A1849-2347-1848-8725-BBE41A2D47A6}" type="presOf" srcId="{3AC3736C-FAF3-444F-B58C-19042A82B981}" destId="{E87BB835-21EF-CF44-8A6F-767B9B85DD97}" srcOrd="0" destOrd="0" presId="urn:microsoft.com/office/officeart/2008/layout/LinedList"/>
    <dgm:cxn modelId="{CB348C7F-24A5-A74B-8B16-2BBAB9B671B4}" type="presOf" srcId="{34B3B087-ABCE-4D92-B820-00EDC0B202AC}" destId="{D6968ECC-61FD-AB4A-8DD5-1E5403EFD9AC}" srcOrd="0" destOrd="0" presId="urn:microsoft.com/office/officeart/2008/layout/LinedList"/>
    <dgm:cxn modelId="{6C39238B-E5EE-F047-B3FA-84B41B0788DF}" srcId="{AEFDA71F-0163-4378-B9B1-248E0325FB12}" destId="{BCCFC461-8F6C-6944-A5CF-3A0F3F1BA5AA}" srcOrd="3" destOrd="0" parTransId="{429A3BD8-5997-DC41-8455-A71946A69866}" sibTransId="{D042B127-44AE-7548-B812-606F1AEE10A4}"/>
    <dgm:cxn modelId="{2A632B9E-47CC-004D-A8B0-CE4DEFF9BAAD}" type="presOf" srcId="{AEFDA71F-0163-4378-B9B1-248E0325FB12}" destId="{345221F8-DC80-E246-89C4-D245A01C5D1D}" srcOrd="0" destOrd="0" presId="urn:microsoft.com/office/officeart/2008/layout/LinedList"/>
    <dgm:cxn modelId="{BA57EFD5-57CA-4942-A681-6F98C2C0BAAB}" srcId="{AEFDA71F-0163-4378-B9B1-248E0325FB12}" destId="{3AC3736C-FAF3-444F-B58C-19042A82B981}" srcOrd="0" destOrd="0" parTransId="{E111B57D-48DB-DE44-90D8-81C1029AF272}" sibTransId="{01249915-9D02-744F-B0CA-518027B06F39}"/>
    <dgm:cxn modelId="{5B7EE8DD-1AC9-D04A-A1E9-0451DBAEE6D7}" type="presOf" srcId="{44B2D338-27ED-6E48-B8F5-91285AFE0E0D}" destId="{E821F0C7-5D85-7248-AE01-670E3299DDB0}" srcOrd="0" destOrd="0" presId="urn:microsoft.com/office/officeart/2008/layout/LinedList"/>
    <dgm:cxn modelId="{6A4DBAFD-4976-457D-92CD-743517BF3792}" srcId="{AEFDA71F-0163-4378-B9B1-248E0325FB12}" destId="{34B3B087-ABCE-4D92-B820-00EDC0B202AC}" srcOrd="2" destOrd="0" parTransId="{119B34E9-F0DB-42C7-923E-760BB2DDD384}" sibTransId="{9B00AA4C-E443-4A1B-982E-C1A03398B8B7}"/>
    <dgm:cxn modelId="{C4C4C074-164E-B345-B766-86C72247DE28}" type="presParOf" srcId="{345221F8-DC80-E246-89C4-D245A01C5D1D}" destId="{0B89650A-8704-D94A-86F3-6BC61FC2E632}" srcOrd="0" destOrd="0" presId="urn:microsoft.com/office/officeart/2008/layout/LinedList"/>
    <dgm:cxn modelId="{A5F7EB87-A763-E144-BC2B-33B33185683A}" type="presParOf" srcId="{345221F8-DC80-E246-89C4-D245A01C5D1D}" destId="{EB907BE2-5B34-A448-96B2-30A01DACB032}" srcOrd="1" destOrd="0" presId="urn:microsoft.com/office/officeart/2008/layout/LinedList"/>
    <dgm:cxn modelId="{323FD3CF-1090-1C49-8A33-A00D7CBDC20E}" type="presParOf" srcId="{EB907BE2-5B34-A448-96B2-30A01DACB032}" destId="{E87BB835-21EF-CF44-8A6F-767B9B85DD97}" srcOrd="0" destOrd="0" presId="urn:microsoft.com/office/officeart/2008/layout/LinedList"/>
    <dgm:cxn modelId="{2D5B2286-1FD0-514A-881C-80EBA88A97C3}" type="presParOf" srcId="{EB907BE2-5B34-A448-96B2-30A01DACB032}" destId="{B8D6A58B-4244-7242-8B7B-7D225D455678}" srcOrd="1" destOrd="0" presId="urn:microsoft.com/office/officeart/2008/layout/LinedList"/>
    <dgm:cxn modelId="{BF67DEAC-0BDA-B94C-8454-7780544D96FC}" type="presParOf" srcId="{345221F8-DC80-E246-89C4-D245A01C5D1D}" destId="{5E381342-E66D-A44B-AD00-DEBBF1915954}" srcOrd="2" destOrd="0" presId="urn:microsoft.com/office/officeart/2008/layout/LinedList"/>
    <dgm:cxn modelId="{8C19CB32-4DEF-2147-8284-041848E9FB31}" type="presParOf" srcId="{345221F8-DC80-E246-89C4-D245A01C5D1D}" destId="{9E28F483-35EB-E740-87DE-D0979DD94673}" srcOrd="3" destOrd="0" presId="urn:microsoft.com/office/officeart/2008/layout/LinedList"/>
    <dgm:cxn modelId="{CB0CBC9F-75C5-0D48-B17B-601FB31B604D}" type="presParOf" srcId="{9E28F483-35EB-E740-87DE-D0979DD94673}" destId="{E821F0C7-5D85-7248-AE01-670E3299DDB0}" srcOrd="0" destOrd="0" presId="urn:microsoft.com/office/officeart/2008/layout/LinedList"/>
    <dgm:cxn modelId="{EFCE7322-7761-BB4A-B483-10E63EA14B3B}" type="presParOf" srcId="{9E28F483-35EB-E740-87DE-D0979DD94673}" destId="{B838FC7B-0721-A747-8351-DAE0D018E5BD}" srcOrd="1" destOrd="0" presId="urn:microsoft.com/office/officeart/2008/layout/LinedList"/>
    <dgm:cxn modelId="{E9241260-6EAF-FD4D-AABB-75DF15B1BAFE}" type="presParOf" srcId="{345221F8-DC80-E246-89C4-D245A01C5D1D}" destId="{47644EBB-5922-5342-8BF1-3984E943FD41}" srcOrd="4" destOrd="0" presId="urn:microsoft.com/office/officeart/2008/layout/LinedList"/>
    <dgm:cxn modelId="{C5950761-8D88-AC4A-A947-5A9D95AC19DB}" type="presParOf" srcId="{345221F8-DC80-E246-89C4-D245A01C5D1D}" destId="{CDB6AF43-C5B3-5341-99FF-9E77FE1D1E56}" srcOrd="5" destOrd="0" presId="urn:microsoft.com/office/officeart/2008/layout/LinedList"/>
    <dgm:cxn modelId="{6242BC3B-C265-914D-903B-955B33F537D1}" type="presParOf" srcId="{CDB6AF43-C5B3-5341-99FF-9E77FE1D1E56}" destId="{D6968ECC-61FD-AB4A-8DD5-1E5403EFD9AC}" srcOrd="0" destOrd="0" presId="urn:microsoft.com/office/officeart/2008/layout/LinedList"/>
    <dgm:cxn modelId="{75EFB1EB-6793-3247-A7BF-72721AB59108}" type="presParOf" srcId="{CDB6AF43-C5B3-5341-99FF-9E77FE1D1E56}" destId="{13DD6045-B784-CF4A-8C5D-00B6D168F117}" srcOrd="1" destOrd="0" presId="urn:microsoft.com/office/officeart/2008/layout/LinedList"/>
    <dgm:cxn modelId="{073C3BE8-698B-B94D-A983-8E5725DE73C3}" type="presParOf" srcId="{345221F8-DC80-E246-89C4-D245A01C5D1D}" destId="{E70965C0-ECF5-0B44-86E4-C01CE3CFB304}" srcOrd="6" destOrd="0" presId="urn:microsoft.com/office/officeart/2008/layout/LinedList"/>
    <dgm:cxn modelId="{C8A81599-E804-FB4E-9770-26E604D757F0}" type="presParOf" srcId="{345221F8-DC80-E246-89C4-D245A01C5D1D}" destId="{64B07A1D-5E82-174C-8198-81E0B6E11720}" srcOrd="7" destOrd="0" presId="urn:microsoft.com/office/officeart/2008/layout/LinedList"/>
    <dgm:cxn modelId="{185FA570-659D-0548-8226-84F8DD47EB1D}" type="presParOf" srcId="{64B07A1D-5E82-174C-8198-81E0B6E11720}" destId="{09DBAF1F-1499-2740-9299-CEBFA099F164}" srcOrd="0" destOrd="0" presId="urn:microsoft.com/office/officeart/2008/layout/LinedList"/>
    <dgm:cxn modelId="{06023F22-2054-D440-ADEC-569DD05E7661}" type="presParOf" srcId="{64B07A1D-5E82-174C-8198-81E0B6E11720}" destId="{AA11C26C-DED5-234A-BA3D-81D771F3D0D7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B005101-21FF-F445-B03F-FF17FAB634D0}" type="doc">
      <dgm:prSet loTypeId="urn:microsoft.com/office/officeart/2005/8/layout/vList3" loCatId="list" qsTypeId="urn:microsoft.com/office/officeart/2005/8/quickstyle/simple1" qsCatId="simple" csTypeId="urn:microsoft.com/office/officeart/2005/8/colors/accent2_5" csCatId="accent2" phldr="1"/>
      <dgm:spPr/>
      <dgm:t>
        <a:bodyPr/>
        <a:lstStyle/>
        <a:p>
          <a:endParaRPr lang="pt-BR"/>
        </a:p>
      </dgm:t>
    </dgm:pt>
    <dgm:pt modelId="{63CAFC50-EE2D-314D-AC68-62800AF78C93}">
      <dgm:prSet/>
      <dgm:spPr/>
      <dgm:t>
        <a:bodyPr/>
        <a:lstStyle/>
        <a:p>
          <a:r>
            <a:rPr lang="pt-BR" b="1" dirty="0"/>
            <a:t>Aprendizado Supervisionado</a:t>
          </a:r>
          <a:endParaRPr lang="pt-BR" dirty="0"/>
        </a:p>
      </dgm:t>
    </dgm:pt>
    <dgm:pt modelId="{6B89FC0C-FAC2-824C-AF86-B91A9A33B9E2}" type="parTrans" cxnId="{EA401DAD-4EE0-CB41-931F-463858D0C7FC}">
      <dgm:prSet/>
      <dgm:spPr/>
      <dgm:t>
        <a:bodyPr/>
        <a:lstStyle/>
        <a:p>
          <a:endParaRPr lang="pt-BR"/>
        </a:p>
      </dgm:t>
    </dgm:pt>
    <dgm:pt modelId="{284ED643-24F3-8540-B4B6-1FC43646CAD7}" type="sibTrans" cxnId="{EA401DAD-4EE0-CB41-931F-463858D0C7FC}">
      <dgm:prSet/>
      <dgm:spPr/>
      <dgm:t>
        <a:bodyPr/>
        <a:lstStyle/>
        <a:p>
          <a:endParaRPr lang="pt-BR"/>
        </a:p>
      </dgm:t>
    </dgm:pt>
    <dgm:pt modelId="{BF5C430F-42B5-9A4E-9B3E-CF4B6D0A4C67}">
      <dgm:prSet/>
      <dgm:spPr/>
      <dgm:t>
        <a:bodyPr/>
        <a:lstStyle/>
        <a:p>
          <a:r>
            <a:rPr lang="pt-BR" b="1" dirty="0"/>
            <a:t>Aprendizado Não – Supervisionado</a:t>
          </a:r>
          <a:endParaRPr lang="pt-BR" dirty="0"/>
        </a:p>
      </dgm:t>
    </dgm:pt>
    <dgm:pt modelId="{6D2B2205-0F91-C04E-B45B-396302847EEE}" type="parTrans" cxnId="{B1EF82F7-4C35-5F40-AB5C-B13BC74191D9}">
      <dgm:prSet/>
      <dgm:spPr/>
      <dgm:t>
        <a:bodyPr/>
        <a:lstStyle/>
        <a:p>
          <a:endParaRPr lang="pt-BR"/>
        </a:p>
      </dgm:t>
    </dgm:pt>
    <dgm:pt modelId="{B8EE4B03-9F25-CD47-B7D2-1DFBFBEF9C53}" type="sibTrans" cxnId="{B1EF82F7-4C35-5F40-AB5C-B13BC74191D9}">
      <dgm:prSet/>
      <dgm:spPr/>
      <dgm:t>
        <a:bodyPr/>
        <a:lstStyle/>
        <a:p>
          <a:endParaRPr lang="pt-BR"/>
        </a:p>
      </dgm:t>
    </dgm:pt>
    <dgm:pt modelId="{82444107-EC75-1443-ADB8-79CDB170591E}">
      <dgm:prSet/>
      <dgm:spPr/>
      <dgm:t>
        <a:bodyPr/>
        <a:lstStyle/>
        <a:p>
          <a:r>
            <a:rPr lang="pt-BR" b="1" dirty="0"/>
            <a:t>Aprendizado Semi – Supervisionado</a:t>
          </a:r>
          <a:endParaRPr lang="pt-BR" dirty="0"/>
        </a:p>
      </dgm:t>
    </dgm:pt>
    <dgm:pt modelId="{43D3C1C1-58B6-D443-B535-8139206F737D}" type="parTrans" cxnId="{EFC57BE5-6C17-FC48-BFFA-7F2195EDDD54}">
      <dgm:prSet/>
      <dgm:spPr/>
      <dgm:t>
        <a:bodyPr/>
        <a:lstStyle/>
        <a:p>
          <a:endParaRPr lang="pt-BR"/>
        </a:p>
      </dgm:t>
    </dgm:pt>
    <dgm:pt modelId="{F9E43D18-1C87-F042-A9FD-2EDB923AE2F5}" type="sibTrans" cxnId="{EFC57BE5-6C17-FC48-BFFA-7F2195EDDD54}">
      <dgm:prSet/>
      <dgm:spPr/>
      <dgm:t>
        <a:bodyPr/>
        <a:lstStyle/>
        <a:p>
          <a:endParaRPr lang="pt-BR"/>
        </a:p>
      </dgm:t>
    </dgm:pt>
    <dgm:pt modelId="{099ED2A3-8057-2B4E-BC8B-5677C59481B4}">
      <dgm:prSet/>
      <dgm:spPr/>
      <dgm:t>
        <a:bodyPr/>
        <a:lstStyle/>
        <a:p>
          <a:r>
            <a:rPr lang="pt-BR" b="1" dirty="0"/>
            <a:t>Aprendizado por reforço. </a:t>
          </a:r>
          <a:endParaRPr lang="pt-BR" dirty="0"/>
        </a:p>
      </dgm:t>
    </dgm:pt>
    <dgm:pt modelId="{EF857A85-2814-CE47-B6D0-9FC46C0E8ABF}" type="parTrans" cxnId="{455224FE-AC5B-984E-8111-35D16CD93B3E}">
      <dgm:prSet/>
      <dgm:spPr/>
      <dgm:t>
        <a:bodyPr/>
        <a:lstStyle/>
        <a:p>
          <a:endParaRPr lang="pt-BR"/>
        </a:p>
      </dgm:t>
    </dgm:pt>
    <dgm:pt modelId="{47714C5A-BA7B-AF48-814D-E815AF2F26FB}" type="sibTrans" cxnId="{455224FE-AC5B-984E-8111-35D16CD93B3E}">
      <dgm:prSet/>
      <dgm:spPr/>
      <dgm:t>
        <a:bodyPr/>
        <a:lstStyle/>
        <a:p>
          <a:endParaRPr lang="pt-BR"/>
        </a:p>
      </dgm:t>
    </dgm:pt>
    <dgm:pt modelId="{8E384187-3ADB-8741-9762-EB30AB1C1FB9}" type="pres">
      <dgm:prSet presAssocID="{FB005101-21FF-F445-B03F-FF17FAB634D0}" presName="linearFlow" presStyleCnt="0">
        <dgm:presLayoutVars>
          <dgm:dir/>
          <dgm:resizeHandles val="exact"/>
        </dgm:presLayoutVars>
      </dgm:prSet>
      <dgm:spPr/>
    </dgm:pt>
    <dgm:pt modelId="{B4D27A4D-EEBC-B849-8724-61A78D2008C5}" type="pres">
      <dgm:prSet presAssocID="{63CAFC50-EE2D-314D-AC68-62800AF78C93}" presName="composite" presStyleCnt="0"/>
      <dgm:spPr/>
    </dgm:pt>
    <dgm:pt modelId="{0D350D1D-4122-FB4B-9EC0-5906B5941264}" type="pres">
      <dgm:prSet presAssocID="{63CAFC50-EE2D-314D-AC68-62800AF78C93}" presName="imgShp" presStyleLbl="fgImgPlac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3000" r="-13000"/>
          </a:stretch>
        </a:blipFill>
      </dgm:spPr>
    </dgm:pt>
    <dgm:pt modelId="{B95FC74A-836A-4B42-92B2-7F82166DE191}" type="pres">
      <dgm:prSet presAssocID="{63CAFC50-EE2D-314D-AC68-62800AF78C93}" presName="txShp" presStyleLbl="node1" presStyleIdx="0" presStyleCnt="4">
        <dgm:presLayoutVars>
          <dgm:bulletEnabled val="1"/>
        </dgm:presLayoutVars>
      </dgm:prSet>
      <dgm:spPr/>
    </dgm:pt>
    <dgm:pt modelId="{4421FFBA-B1EE-4A43-8DE1-A211BAC07779}" type="pres">
      <dgm:prSet presAssocID="{284ED643-24F3-8540-B4B6-1FC43646CAD7}" presName="spacing" presStyleCnt="0"/>
      <dgm:spPr/>
    </dgm:pt>
    <dgm:pt modelId="{5044C56C-2F93-9A49-950C-5AA26E2D5A25}" type="pres">
      <dgm:prSet presAssocID="{BF5C430F-42B5-9A4E-9B3E-CF4B6D0A4C67}" presName="composite" presStyleCnt="0"/>
      <dgm:spPr/>
    </dgm:pt>
    <dgm:pt modelId="{23E10941-608B-A14E-B87D-7DF5F240516B}" type="pres">
      <dgm:prSet presAssocID="{BF5C430F-42B5-9A4E-9B3E-CF4B6D0A4C67}" presName="imgShp" presStyleLbl="fgImgPlace1" presStyleIdx="1" presStyleCnt="4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6000" r="-36000"/>
          </a:stretch>
        </a:blipFill>
      </dgm:spPr>
    </dgm:pt>
    <dgm:pt modelId="{313887E1-864D-5D4C-B73A-240C887A4B6F}" type="pres">
      <dgm:prSet presAssocID="{BF5C430F-42B5-9A4E-9B3E-CF4B6D0A4C67}" presName="txShp" presStyleLbl="node1" presStyleIdx="1" presStyleCnt="4">
        <dgm:presLayoutVars>
          <dgm:bulletEnabled val="1"/>
        </dgm:presLayoutVars>
      </dgm:prSet>
      <dgm:spPr/>
    </dgm:pt>
    <dgm:pt modelId="{B1A510B5-85D0-0744-87E0-8B505BC19AAD}" type="pres">
      <dgm:prSet presAssocID="{B8EE4B03-9F25-CD47-B7D2-1DFBFBEF9C53}" presName="spacing" presStyleCnt="0"/>
      <dgm:spPr/>
    </dgm:pt>
    <dgm:pt modelId="{9CC0668D-F15F-054F-919D-A398F9B3EEA9}" type="pres">
      <dgm:prSet presAssocID="{82444107-EC75-1443-ADB8-79CDB170591E}" presName="composite" presStyleCnt="0"/>
      <dgm:spPr/>
    </dgm:pt>
    <dgm:pt modelId="{172AF43E-FBB5-7743-B2C9-5BF868C250E5}" type="pres">
      <dgm:prSet presAssocID="{82444107-EC75-1443-ADB8-79CDB170591E}" presName="imgShp" presStyleLbl="fgImgPlace1" presStyleIdx="2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</dgm:spPr>
    </dgm:pt>
    <dgm:pt modelId="{A672252D-1E21-464A-977F-1AD42CC9CB78}" type="pres">
      <dgm:prSet presAssocID="{82444107-EC75-1443-ADB8-79CDB170591E}" presName="txShp" presStyleLbl="node1" presStyleIdx="2" presStyleCnt="4">
        <dgm:presLayoutVars>
          <dgm:bulletEnabled val="1"/>
        </dgm:presLayoutVars>
      </dgm:prSet>
      <dgm:spPr/>
    </dgm:pt>
    <dgm:pt modelId="{DD559C6D-5DCC-194D-80D2-77B62E780BB0}" type="pres">
      <dgm:prSet presAssocID="{F9E43D18-1C87-F042-A9FD-2EDB923AE2F5}" presName="spacing" presStyleCnt="0"/>
      <dgm:spPr/>
    </dgm:pt>
    <dgm:pt modelId="{92EAFA2A-1819-7D40-8BEE-0CC79A3EFD21}" type="pres">
      <dgm:prSet presAssocID="{099ED2A3-8057-2B4E-BC8B-5677C59481B4}" presName="composite" presStyleCnt="0"/>
      <dgm:spPr/>
    </dgm:pt>
    <dgm:pt modelId="{7057EF5F-BA3D-6748-9642-59F50C45DE05}" type="pres">
      <dgm:prSet presAssocID="{099ED2A3-8057-2B4E-BC8B-5677C59481B4}" presName="imgShp" presStyleLbl="fgImgPlace1" presStyleIdx="3" presStyleCnt="4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9000" r="-19000"/>
          </a:stretch>
        </a:blipFill>
      </dgm:spPr>
    </dgm:pt>
    <dgm:pt modelId="{3D216BB2-422C-ED4C-AF1E-CF77856D742E}" type="pres">
      <dgm:prSet presAssocID="{099ED2A3-8057-2B4E-BC8B-5677C59481B4}" presName="txShp" presStyleLbl="node1" presStyleIdx="3" presStyleCnt="4">
        <dgm:presLayoutVars>
          <dgm:bulletEnabled val="1"/>
        </dgm:presLayoutVars>
      </dgm:prSet>
      <dgm:spPr/>
    </dgm:pt>
  </dgm:ptLst>
  <dgm:cxnLst>
    <dgm:cxn modelId="{AEDB4C0B-2FBB-3843-85BB-DFECAAA6B949}" type="presOf" srcId="{82444107-EC75-1443-ADB8-79CDB170591E}" destId="{A672252D-1E21-464A-977F-1AD42CC9CB78}" srcOrd="0" destOrd="0" presId="urn:microsoft.com/office/officeart/2005/8/layout/vList3"/>
    <dgm:cxn modelId="{1778E61E-1B55-F64C-9E4B-D7B7E771F5E6}" type="presOf" srcId="{FB005101-21FF-F445-B03F-FF17FAB634D0}" destId="{8E384187-3ADB-8741-9762-EB30AB1C1FB9}" srcOrd="0" destOrd="0" presId="urn:microsoft.com/office/officeart/2005/8/layout/vList3"/>
    <dgm:cxn modelId="{6E46D161-DCE9-7242-AF99-9ECF50508952}" type="presOf" srcId="{63CAFC50-EE2D-314D-AC68-62800AF78C93}" destId="{B95FC74A-836A-4B42-92B2-7F82166DE191}" srcOrd="0" destOrd="0" presId="urn:microsoft.com/office/officeart/2005/8/layout/vList3"/>
    <dgm:cxn modelId="{3A3E7999-F911-6C4F-B83F-FFBD32A95974}" type="presOf" srcId="{099ED2A3-8057-2B4E-BC8B-5677C59481B4}" destId="{3D216BB2-422C-ED4C-AF1E-CF77856D742E}" srcOrd="0" destOrd="0" presId="urn:microsoft.com/office/officeart/2005/8/layout/vList3"/>
    <dgm:cxn modelId="{EA401DAD-4EE0-CB41-931F-463858D0C7FC}" srcId="{FB005101-21FF-F445-B03F-FF17FAB634D0}" destId="{63CAFC50-EE2D-314D-AC68-62800AF78C93}" srcOrd="0" destOrd="0" parTransId="{6B89FC0C-FAC2-824C-AF86-B91A9A33B9E2}" sibTransId="{284ED643-24F3-8540-B4B6-1FC43646CAD7}"/>
    <dgm:cxn modelId="{9E3D81D9-C3A9-5F4A-9D44-AB7E6758559F}" type="presOf" srcId="{BF5C430F-42B5-9A4E-9B3E-CF4B6D0A4C67}" destId="{313887E1-864D-5D4C-B73A-240C887A4B6F}" srcOrd="0" destOrd="0" presId="urn:microsoft.com/office/officeart/2005/8/layout/vList3"/>
    <dgm:cxn modelId="{EFC57BE5-6C17-FC48-BFFA-7F2195EDDD54}" srcId="{FB005101-21FF-F445-B03F-FF17FAB634D0}" destId="{82444107-EC75-1443-ADB8-79CDB170591E}" srcOrd="2" destOrd="0" parTransId="{43D3C1C1-58B6-D443-B535-8139206F737D}" sibTransId="{F9E43D18-1C87-F042-A9FD-2EDB923AE2F5}"/>
    <dgm:cxn modelId="{B1EF82F7-4C35-5F40-AB5C-B13BC74191D9}" srcId="{FB005101-21FF-F445-B03F-FF17FAB634D0}" destId="{BF5C430F-42B5-9A4E-9B3E-CF4B6D0A4C67}" srcOrd="1" destOrd="0" parTransId="{6D2B2205-0F91-C04E-B45B-396302847EEE}" sibTransId="{B8EE4B03-9F25-CD47-B7D2-1DFBFBEF9C53}"/>
    <dgm:cxn modelId="{455224FE-AC5B-984E-8111-35D16CD93B3E}" srcId="{FB005101-21FF-F445-B03F-FF17FAB634D0}" destId="{099ED2A3-8057-2B4E-BC8B-5677C59481B4}" srcOrd="3" destOrd="0" parTransId="{EF857A85-2814-CE47-B6D0-9FC46C0E8ABF}" sibTransId="{47714C5A-BA7B-AF48-814D-E815AF2F26FB}"/>
    <dgm:cxn modelId="{BF9601F2-A341-CD42-B263-20C75D16B9E1}" type="presParOf" srcId="{8E384187-3ADB-8741-9762-EB30AB1C1FB9}" destId="{B4D27A4D-EEBC-B849-8724-61A78D2008C5}" srcOrd="0" destOrd="0" presId="urn:microsoft.com/office/officeart/2005/8/layout/vList3"/>
    <dgm:cxn modelId="{43E0EF63-310C-B547-A569-B9E15D99C423}" type="presParOf" srcId="{B4D27A4D-EEBC-B849-8724-61A78D2008C5}" destId="{0D350D1D-4122-FB4B-9EC0-5906B5941264}" srcOrd="0" destOrd="0" presId="urn:microsoft.com/office/officeart/2005/8/layout/vList3"/>
    <dgm:cxn modelId="{BB9F35C5-B463-4246-AD44-423C74892F69}" type="presParOf" srcId="{B4D27A4D-EEBC-B849-8724-61A78D2008C5}" destId="{B95FC74A-836A-4B42-92B2-7F82166DE191}" srcOrd="1" destOrd="0" presId="urn:microsoft.com/office/officeart/2005/8/layout/vList3"/>
    <dgm:cxn modelId="{B2D7DF2A-9312-7F4D-8CBC-2FEC5CFA813D}" type="presParOf" srcId="{8E384187-3ADB-8741-9762-EB30AB1C1FB9}" destId="{4421FFBA-B1EE-4A43-8DE1-A211BAC07779}" srcOrd="1" destOrd="0" presId="urn:microsoft.com/office/officeart/2005/8/layout/vList3"/>
    <dgm:cxn modelId="{1FBA46AE-C522-9444-8531-1571240D83C2}" type="presParOf" srcId="{8E384187-3ADB-8741-9762-EB30AB1C1FB9}" destId="{5044C56C-2F93-9A49-950C-5AA26E2D5A25}" srcOrd="2" destOrd="0" presId="urn:microsoft.com/office/officeart/2005/8/layout/vList3"/>
    <dgm:cxn modelId="{E3FE6774-8FA6-BF4C-A889-E21EC0623A5F}" type="presParOf" srcId="{5044C56C-2F93-9A49-950C-5AA26E2D5A25}" destId="{23E10941-608B-A14E-B87D-7DF5F240516B}" srcOrd="0" destOrd="0" presId="urn:microsoft.com/office/officeart/2005/8/layout/vList3"/>
    <dgm:cxn modelId="{91E770D4-DD89-AB44-9A5C-A65E8B201786}" type="presParOf" srcId="{5044C56C-2F93-9A49-950C-5AA26E2D5A25}" destId="{313887E1-864D-5D4C-B73A-240C887A4B6F}" srcOrd="1" destOrd="0" presId="urn:microsoft.com/office/officeart/2005/8/layout/vList3"/>
    <dgm:cxn modelId="{0FF1EA70-D0C1-684E-8DE6-1FD9F57482A0}" type="presParOf" srcId="{8E384187-3ADB-8741-9762-EB30AB1C1FB9}" destId="{B1A510B5-85D0-0744-87E0-8B505BC19AAD}" srcOrd="3" destOrd="0" presId="urn:microsoft.com/office/officeart/2005/8/layout/vList3"/>
    <dgm:cxn modelId="{5E196598-CCFB-2B4C-B46E-1DD5FF99314F}" type="presParOf" srcId="{8E384187-3ADB-8741-9762-EB30AB1C1FB9}" destId="{9CC0668D-F15F-054F-919D-A398F9B3EEA9}" srcOrd="4" destOrd="0" presId="urn:microsoft.com/office/officeart/2005/8/layout/vList3"/>
    <dgm:cxn modelId="{34166936-CE34-6446-A815-E9D6C9665992}" type="presParOf" srcId="{9CC0668D-F15F-054F-919D-A398F9B3EEA9}" destId="{172AF43E-FBB5-7743-B2C9-5BF868C250E5}" srcOrd="0" destOrd="0" presId="urn:microsoft.com/office/officeart/2005/8/layout/vList3"/>
    <dgm:cxn modelId="{50BFEEB4-DDA5-DB46-9CC1-EEBCB62D07E0}" type="presParOf" srcId="{9CC0668D-F15F-054F-919D-A398F9B3EEA9}" destId="{A672252D-1E21-464A-977F-1AD42CC9CB78}" srcOrd="1" destOrd="0" presId="urn:microsoft.com/office/officeart/2005/8/layout/vList3"/>
    <dgm:cxn modelId="{9E9E5AF2-AFE9-5841-BB02-B385C5AE34E7}" type="presParOf" srcId="{8E384187-3ADB-8741-9762-EB30AB1C1FB9}" destId="{DD559C6D-5DCC-194D-80D2-77B62E780BB0}" srcOrd="5" destOrd="0" presId="urn:microsoft.com/office/officeart/2005/8/layout/vList3"/>
    <dgm:cxn modelId="{AE7542BE-C1CA-7A4B-A5E0-F1A8539441AB}" type="presParOf" srcId="{8E384187-3ADB-8741-9762-EB30AB1C1FB9}" destId="{92EAFA2A-1819-7D40-8BEE-0CC79A3EFD21}" srcOrd="6" destOrd="0" presId="urn:microsoft.com/office/officeart/2005/8/layout/vList3"/>
    <dgm:cxn modelId="{9433B5F6-8E03-5F49-81C1-92E4315107B2}" type="presParOf" srcId="{92EAFA2A-1819-7D40-8BEE-0CC79A3EFD21}" destId="{7057EF5F-BA3D-6748-9642-59F50C45DE05}" srcOrd="0" destOrd="0" presId="urn:microsoft.com/office/officeart/2005/8/layout/vList3"/>
    <dgm:cxn modelId="{1761E5CE-85EC-8644-977C-344F53971B32}" type="presParOf" srcId="{92EAFA2A-1819-7D40-8BEE-0CC79A3EFD21}" destId="{3D216BB2-422C-ED4C-AF1E-CF77856D742E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B005101-21FF-F445-B03F-FF17FAB634D0}" type="doc">
      <dgm:prSet loTypeId="urn:microsoft.com/office/officeart/2005/8/layout/vList3" loCatId="list" qsTypeId="urn:microsoft.com/office/officeart/2005/8/quickstyle/simple1" qsCatId="simple" csTypeId="urn:microsoft.com/office/officeart/2005/8/colors/accent2_5" csCatId="accent2" phldr="1"/>
      <dgm:spPr/>
      <dgm:t>
        <a:bodyPr/>
        <a:lstStyle/>
        <a:p>
          <a:endParaRPr lang="pt-BR"/>
        </a:p>
      </dgm:t>
    </dgm:pt>
    <dgm:pt modelId="{63CAFC50-EE2D-314D-AC68-62800AF78C93}">
      <dgm:prSet/>
      <dgm:spPr/>
      <dgm:t>
        <a:bodyPr/>
        <a:lstStyle/>
        <a:p>
          <a:r>
            <a:rPr lang="pt-BR" b="1" dirty="0"/>
            <a:t>Classificação</a:t>
          </a:r>
          <a:endParaRPr lang="pt-BR" dirty="0"/>
        </a:p>
      </dgm:t>
    </dgm:pt>
    <dgm:pt modelId="{6B89FC0C-FAC2-824C-AF86-B91A9A33B9E2}" type="parTrans" cxnId="{EA401DAD-4EE0-CB41-931F-463858D0C7FC}">
      <dgm:prSet/>
      <dgm:spPr/>
      <dgm:t>
        <a:bodyPr/>
        <a:lstStyle/>
        <a:p>
          <a:endParaRPr lang="pt-BR"/>
        </a:p>
      </dgm:t>
    </dgm:pt>
    <dgm:pt modelId="{284ED643-24F3-8540-B4B6-1FC43646CAD7}" type="sibTrans" cxnId="{EA401DAD-4EE0-CB41-931F-463858D0C7FC}">
      <dgm:prSet/>
      <dgm:spPr/>
      <dgm:t>
        <a:bodyPr/>
        <a:lstStyle/>
        <a:p>
          <a:endParaRPr lang="pt-BR"/>
        </a:p>
      </dgm:t>
    </dgm:pt>
    <dgm:pt modelId="{BF5C430F-42B5-9A4E-9B3E-CF4B6D0A4C67}">
      <dgm:prSet/>
      <dgm:spPr/>
      <dgm:t>
        <a:bodyPr/>
        <a:lstStyle/>
        <a:p>
          <a:r>
            <a:rPr lang="pt-BR" b="1" dirty="0"/>
            <a:t>Regressão</a:t>
          </a:r>
          <a:endParaRPr lang="pt-BR" dirty="0"/>
        </a:p>
      </dgm:t>
    </dgm:pt>
    <dgm:pt modelId="{6D2B2205-0F91-C04E-B45B-396302847EEE}" type="parTrans" cxnId="{B1EF82F7-4C35-5F40-AB5C-B13BC74191D9}">
      <dgm:prSet/>
      <dgm:spPr/>
      <dgm:t>
        <a:bodyPr/>
        <a:lstStyle/>
        <a:p>
          <a:endParaRPr lang="pt-BR"/>
        </a:p>
      </dgm:t>
    </dgm:pt>
    <dgm:pt modelId="{B8EE4B03-9F25-CD47-B7D2-1DFBFBEF9C53}" type="sibTrans" cxnId="{B1EF82F7-4C35-5F40-AB5C-B13BC74191D9}">
      <dgm:prSet/>
      <dgm:spPr/>
      <dgm:t>
        <a:bodyPr/>
        <a:lstStyle/>
        <a:p>
          <a:endParaRPr lang="pt-BR"/>
        </a:p>
      </dgm:t>
    </dgm:pt>
    <dgm:pt modelId="{82444107-EC75-1443-ADB8-79CDB170591E}">
      <dgm:prSet/>
      <dgm:spPr/>
      <dgm:t>
        <a:bodyPr/>
        <a:lstStyle/>
        <a:p>
          <a:r>
            <a:rPr lang="pt-BR" b="1" dirty="0"/>
            <a:t>Agrupamentos (</a:t>
          </a:r>
          <a:r>
            <a:rPr lang="pt-BR" b="1" dirty="0" err="1"/>
            <a:t>Clustering</a:t>
          </a:r>
          <a:r>
            <a:rPr lang="pt-BR" b="1" dirty="0"/>
            <a:t>)</a:t>
          </a:r>
          <a:endParaRPr lang="pt-BR" dirty="0"/>
        </a:p>
      </dgm:t>
    </dgm:pt>
    <dgm:pt modelId="{43D3C1C1-58B6-D443-B535-8139206F737D}" type="parTrans" cxnId="{EFC57BE5-6C17-FC48-BFFA-7F2195EDDD54}">
      <dgm:prSet/>
      <dgm:spPr/>
      <dgm:t>
        <a:bodyPr/>
        <a:lstStyle/>
        <a:p>
          <a:endParaRPr lang="pt-BR"/>
        </a:p>
      </dgm:t>
    </dgm:pt>
    <dgm:pt modelId="{F9E43D18-1C87-F042-A9FD-2EDB923AE2F5}" type="sibTrans" cxnId="{EFC57BE5-6C17-FC48-BFFA-7F2195EDDD54}">
      <dgm:prSet/>
      <dgm:spPr/>
      <dgm:t>
        <a:bodyPr/>
        <a:lstStyle/>
        <a:p>
          <a:endParaRPr lang="pt-BR"/>
        </a:p>
      </dgm:t>
    </dgm:pt>
    <dgm:pt modelId="{099ED2A3-8057-2B4E-BC8B-5677C59481B4}">
      <dgm:prSet/>
      <dgm:spPr/>
      <dgm:t>
        <a:bodyPr/>
        <a:lstStyle/>
        <a:p>
          <a:r>
            <a:rPr lang="pt-BR" b="1" dirty="0"/>
            <a:t>Sistema de Recomendação</a:t>
          </a:r>
          <a:endParaRPr lang="pt-BR" dirty="0"/>
        </a:p>
      </dgm:t>
    </dgm:pt>
    <dgm:pt modelId="{EF857A85-2814-CE47-B6D0-9FC46C0E8ABF}" type="parTrans" cxnId="{455224FE-AC5B-984E-8111-35D16CD93B3E}">
      <dgm:prSet/>
      <dgm:spPr/>
      <dgm:t>
        <a:bodyPr/>
        <a:lstStyle/>
        <a:p>
          <a:endParaRPr lang="pt-BR"/>
        </a:p>
      </dgm:t>
    </dgm:pt>
    <dgm:pt modelId="{47714C5A-BA7B-AF48-814D-E815AF2F26FB}" type="sibTrans" cxnId="{455224FE-AC5B-984E-8111-35D16CD93B3E}">
      <dgm:prSet/>
      <dgm:spPr/>
      <dgm:t>
        <a:bodyPr/>
        <a:lstStyle/>
        <a:p>
          <a:endParaRPr lang="pt-BR"/>
        </a:p>
      </dgm:t>
    </dgm:pt>
    <dgm:pt modelId="{8E384187-3ADB-8741-9762-EB30AB1C1FB9}" type="pres">
      <dgm:prSet presAssocID="{FB005101-21FF-F445-B03F-FF17FAB634D0}" presName="linearFlow" presStyleCnt="0">
        <dgm:presLayoutVars>
          <dgm:dir/>
          <dgm:resizeHandles val="exact"/>
        </dgm:presLayoutVars>
      </dgm:prSet>
      <dgm:spPr/>
    </dgm:pt>
    <dgm:pt modelId="{B4D27A4D-EEBC-B849-8724-61A78D2008C5}" type="pres">
      <dgm:prSet presAssocID="{63CAFC50-EE2D-314D-AC68-62800AF78C93}" presName="composite" presStyleCnt="0"/>
      <dgm:spPr/>
    </dgm:pt>
    <dgm:pt modelId="{0D350D1D-4122-FB4B-9EC0-5906B5941264}" type="pres">
      <dgm:prSet presAssocID="{63CAFC50-EE2D-314D-AC68-62800AF78C93}" presName="imgShp" presStyleLbl="fgImgPlac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3000" r="-13000"/>
          </a:stretch>
        </a:blipFill>
      </dgm:spPr>
    </dgm:pt>
    <dgm:pt modelId="{B95FC74A-836A-4B42-92B2-7F82166DE191}" type="pres">
      <dgm:prSet presAssocID="{63CAFC50-EE2D-314D-AC68-62800AF78C93}" presName="txShp" presStyleLbl="node1" presStyleIdx="0" presStyleCnt="4">
        <dgm:presLayoutVars>
          <dgm:bulletEnabled val="1"/>
        </dgm:presLayoutVars>
      </dgm:prSet>
      <dgm:spPr/>
    </dgm:pt>
    <dgm:pt modelId="{4421FFBA-B1EE-4A43-8DE1-A211BAC07779}" type="pres">
      <dgm:prSet presAssocID="{284ED643-24F3-8540-B4B6-1FC43646CAD7}" presName="spacing" presStyleCnt="0"/>
      <dgm:spPr/>
    </dgm:pt>
    <dgm:pt modelId="{5044C56C-2F93-9A49-950C-5AA26E2D5A25}" type="pres">
      <dgm:prSet presAssocID="{BF5C430F-42B5-9A4E-9B3E-CF4B6D0A4C67}" presName="composite" presStyleCnt="0"/>
      <dgm:spPr/>
    </dgm:pt>
    <dgm:pt modelId="{23E10941-608B-A14E-B87D-7DF5F240516B}" type="pres">
      <dgm:prSet presAssocID="{BF5C430F-42B5-9A4E-9B3E-CF4B6D0A4C67}" presName="imgShp" presStyleLbl="fgImgPlace1" presStyleIdx="1" presStyleCnt="4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6000" r="-36000"/>
          </a:stretch>
        </a:blipFill>
      </dgm:spPr>
    </dgm:pt>
    <dgm:pt modelId="{313887E1-864D-5D4C-B73A-240C887A4B6F}" type="pres">
      <dgm:prSet presAssocID="{BF5C430F-42B5-9A4E-9B3E-CF4B6D0A4C67}" presName="txShp" presStyleLbl="node1" presStyleIdx="1" presStyleCnt="4">
        <dgm:presLayoutVars>
          <dgm:bulletEnabled val="1"/>
        </dgm:presLayoutVars>
      </dgm:prSet>
      <dgm:spPr/>
    </dgm:pt>
    <dgm:pt modelId="{B1A510B5-85D0-0744-87E0-8B505BC19AAD}" type="pres">
      <dgm:prSet presAssocID="{B8EE4B03-9F25-CD47-B7D2-1DFBFBEF9C53}" presName="spacing" presStyleCnt="0"/>
      <dgm:spPr/>
    </dgm:pt>
    <dgm:pt modelId="{9CC0668D-F15F-054F-919D-A398F9B3EEA9}" type="pres">
      <dgm:prSet presAssocID="{82444107-EC75-1443-ADB8-79CDB170591E}" presName="composite" presStyleCnt="0"/>
      <dgm:spPr/>
    </dgm:pt>
    <dgm:pt modelId="{172AF43E-FBB5-7743-B2C9-5BF868C250E5}" type="pres">
      <dgm:prSet presAssocID="{82444107-EC75-1443-ADB8-79CDB170591E}" presName="imgShp" presStyleLbl="fgImgPlace1" presStyleIdx="2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</dgm:spPr>
    </dgm:pt>
    <dgm:pt modelId="{A672252D-1E21-464A-977F-1AD42CC9CB78}" type="pres">
      <dgm:prSet presAssocID="{82444107-EC75-1443-ADB8-79CDB170591E}" presName="txShp" presStyleLbl="node1" presStyleIdx="2" presStyleCnt="4">
        <dgm:presLayoutVars>
          <dgm:bulletEnabled val="1"/>
        </dgm:presLayoutVars>
      </dgm:prSet>
      <dgm:spPr/>
    </dgm:pt>
    <dgm:pt modelId="{DD559C6D-5DCC-194D-80D2-77B62E780BB0}" type="pres">
      <dgm:prSet presAssocID="{F9E43D18-1C87-F042-A9FD-2EDB923AE2F5}" presName="spacing" presStyleCnt="0"/>
      <dgm:spPr/>
    </dgm:pt>
    <dgm:pt modelId="{92EAFA2A-1819-7D40-8BEE-0CC79A3EFD21}" type="pres">
      <dgm:prSet presAssocID="{099ED2A3-8057-2B4E-BC8B-5677C59481B4}" presName="composite" presStyleCnt="0"/>
      <dgm:spPr/>
    </dgm:pt>
    <dgm:pt modelId="{7057EF5F-BA3D-6748-9642-59F50C45DE05}" type="pres">
      <dgm:prSet presAssocID="{099ED2A3-8057-2B4E-BC8B-5677C59481B4}" presName="imgShp" presStyleLbl="fgImgPlace1" presStyleIdx="3" presStyleCnt="4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9000" r="-19000"/>
          </a:stretch>
        </a:blipFill>
      </dgm:spPr>
    </dgm:pt>
    <dgm:pt modelId="{3D216BB2-422C-ED4C-AF1E-CF77856D742E}" type="pres">
      <dgm:prSet presAssocID="{099ED2A3-8057-2B4E-BC8B-5677C59481B4}" presName="txShp" presStyleLbl="node1" presStyleIdx="3" presStyleCnt="4">
        <dgm:presLayoutVars>
          <dgm:bulletEnabled val="1"/>
        </dgm:presLayoutVars>
      </dgm:prSet>
      <dgm:spPr/>
    </dgm:pt>
  </dgm:ptLst>
  <dgm:cxnLst>
    <dgm:cxn modelId="{AEDB4C0B-2FBB-3843-85BB-DFECAAA6B949}" type="presOf" srcId="{82444107-EC75-1443-ADB8-79CDB170591E}" destId="{A672252D-1E21-464A-977F-1AD42CC9CB78}" srcOrd="0" destOrd="0" presId="urn:microsoft.com/office/officeart/2005/8/layout/vList3"/>
    <dgm:cxn modelId="{1778E61E-1B55-F64C-9E4B-D7B7E771F5E6}" type="presOf" srcId="{FB005101-21FF-F445-B03F-FF17FAB634D0}" destId="{8E384187-3ADB-8741-9762-EB30AB1C1FB9}" srcOrd="0" destOrd="0" presId="urn:microsoft.com/office/officeart/2005/8/layout/vList3"/>
    <dgm:cxn modelId="{6E46D161-DCE9-7242-AF99-9ECF50508952}" type="presOf" srcId="{63CAFC50-EE2D-314D-AC68-62800AF78C93}" destId="{B95FC74A-836A-4B42-92B2-7F82166DE191}" srcOrd="0" destOrd="0" presId="urn:microsoft.com/office/officeart/2005/8/layout/vList3"/>
    <dgm:cxn modelId="{3A3E7999-F911-6C4F-B83F-FFBD32A95974}" type="presOf" srcId="{099ED2A3-8057-2B4E-BC8B-5677C59481B4}" destId="{3D216BB2-422C-ED4C-AF1E-CF77856D742E}" srcOrd="0" destOrd="0" presId="urn:microsoft.com/office/officeart/2005/8/layout/vList3"/>
    <dgm:cxn modelId="{EA401DAD-4EE0-CB41-931F-463858D0C7FC}" srcId="{FB005101-21FF-F445-B03F-FF17FAB634D0}" destId="{63CAFC50-EE2D-314D-AC68-62800AF78C93}" srcOrd="0" destOrd="0" parTransId="{6B89FC0C-FAC2-824C-AF86-B91A9A33B9E2}" sibTransId="{284ED643-24F3-8540-B4B6-1FC43646CAD7}"/>
    <dgm:cxn modelId="{9E3D81D9-C3A9-5F4A-9D44-AB7E6758559F}" type="presOf" srcId="{BF5C430F-42B5-9A4E-9B3E-CF4B6D0A4C67}" destId="{313887E1-864D-5D4C-B73A-240C887A4B6F}" srcOrd="0" destOrd="0" presId="urn:microsoft.com/office/officeart/2005/8/layout/vList3"/>
    <dgm:cxn modelId="{EFC57BE5-6C17-FC48-BFFA-7F2195EDDD54}" srcId="{FB005101-21FF-F445-B03F-FF17FAB634D0}" destId="{82444107-EC75-1443-ADB8-79CDB170591E}" srcOrd="2" destOrd="0" parTransId="{43D3C1C1-58B6-D443-B535-8139206F737D}" sibTransId="{F9E43D18-1C87-F042-A9FD-2EDB923AE2F5}"/>
    <dgm:cxn modelId="{B1EF82F7-4C35-5F40-AB5C-B13BC74191D9}" srcId="{FB005101-21FF-F445-B03F-FF17FAB634D0}" destId="{BF5C430F-42B5-9A4E-9B3E-CF4B6D0A4C67}" srcOrd="1" destOrd="0" parTransId="{6D2B2205-0F91-C04E-B45B-396302847EEE}" sibTransId="{B8EE4B03-9F25-CD47-B7D2-1DFBFBEF9C53}"/>
    <dgm:cxn modelId="{455224FE-AC5B-984E-8111-35D16CD93B3E}" srcId="{FB005101-21FF-F445-B03F-FF17FAB634D0}" destId="{099ED2A3-8057-2B4E-BC8B-5677C59481B4}" srcOrd="3" destOrd="0" parTransId="{EF857A85-2814-CE47-B6D0-9FC46C0E8ABF}" sibTransId="{47714C5A-BA7B-AF48-814D-E815AF2F26FB}"/>
    <dgm:cxn modelId="{BF9601F2-A341-CD42-B263-20C75D16B9E1}" type="presParOf" srcId="{8E384187-3ADB-8741-9762-EB30AB1C1FB9}" destId="{B4D27A4D-EEBC-B849-8724-61A78D2008C5}" srcOrd="0" destOrd="0" presId="urn:microsoft.com/office/officeart/2005/8/layout/vList3"/>
    <dgm:cxn modelId="{43E0EF63-310C-B547-A569-B9E15D99C423}" type="presParOf" srcId="{B4D27A4D-EEBC-B849-8724-61A78D2008C5}" destId="{0D350D1D-4122-FB4B-9EC0-5906B5941264}" srcOrd="0" destOrd="0" presId="urn:microsoft.com/office/officeart/2005/8/layout/vList3"/>
    <dgm:cxn modelId="{BB9F35C5-B463-4246-AD44-423C74892F69}" type="presParOf" srcId="{B4D27A4D-EEBC-B849-8724-61A78D2008C5}" destId="{B95FC74A-836A-4B42-92B2-7F82166DE191}" srcOrd="1" destOrd="0" presId="urn:microsoft.com/office/officeart/2005/8/layout/vList3"/>
    <dgm:cxn modelId="{B2D7DF2A-9312-7F4D-8CBC-2FEC5CFA813D}" type="presParOf" srcId="{8E384187-3ADB-8741-9762-EB30AB1C1FB9}" destId="{4421FFBA-B1EE-4A43-8DE1-A211BAC07779}" srcOrd="1" destOrd="0" presId="urn:microsoft.com/office/officeart/2005/8/layout/vList3"/>
    <dgm:cxn modelId="{1FBA46AE-C522-9444-8531-1571240D83C2}" type="presParOf" srcId="{8E384187-3ADB-8741-9762-EB30AB1C1FB9}" destId="{5044C56C-2F93-9A49-950C-5AA26E2D5A25}" srcOrd="2" destOrd="0" presId="urn:microsoft.com/office/officeart/2005/8/layout/vList3"/>
    <dgm:cxn modelId="{E3FE6774-8FA6-BF4C-A889-E21EC0623A5F}" type="presParOf" srcId="{5044C56C-2F93-9A49-950C-5AA26E2D5A25}" destId="{23E10941-608B-A14E-B87D-7DF5F240516B}" srcOrd="0" destOrd="0" presId="urn:microsoft.com/office/officeart/2005/8/layout/vList3"/>
    <dgm:cxn modelId="{91E770D4-DD89-AB44-9A5C-A65E8B201786}" type="presParOf" srcId="{5044C56C-2F93-9A49-950C-5AA26E2D5A25}" destId="{313887E1-864D-5D4C-B73A-240C887A4B6F}" srcOrd="1" destOrd="0" presId="urn:microsoft.com/office/officeart/2005/8/layout/vList3"/>
    <dgm:cxn modelId="{0FF1EA70-D0C1-684E-8DE6-1FD9F57482A0}" type="presParOf" srcId="{8E384187-3ADB-8741-9762-EB30AB1C1FB9}" destId="{B1A510B5-85D0-0744-87E0-8B505BC19AAD}" srcOrd="3" destOrd="0" presId="urn:microsoft.com/office/officeart/2005/8/layout/vList3"/>
    <dgm:cxn modelId="{5E196598-CCFB-2B4C-B46E-1DD5FF99314F}" type="presParOf" srcId="{8E384187-3ADB-8741-9762-EB30AB1C1FB9}" destId="{9CC0668D-F15F-054F-919D-A398F9B3EEA9}" srcOrd="4" destOrd="0" presId="urn:microsoft.com/office/officeart/2005/8/layout/vList3"/>
    <dgm:cxn modelId="{34166936-CE34-6446-A815-E9D6C9665992}" type="presParOf" srcId="{9CC0668D-F15F-054F-919D-A398F9B3EEA9}" destId="{172AF43E-FBB5-7743-B2C9-5BF868C250E5}" srcOrd="0" destOrd="0" presId="urn:microsoft.com/office/officeart/2005/8/layout/vList3"/>
    <dgm:cxn modelId="{50BFEEB4-DDA5-DB46-9CC1-EEBCB62D07E0}" type="presParOf" srcId="{9CC0668D-F15F-054F-919D-A398F9B3EEA9}" destId="{A672252D-1E21-464A-977F-1AD42CC9CB78}" srcOrd="1" destOrd="0" presId="urn:microsoft.com/office/officeart/2005/8/layout/vList3"/>
    <dgm:cxn modelId="{9E9E5AF2-AFE9-5841-BB02-B385C5AE34E7}" type="presParOf" srcId="{8E384187-3ADB-8741-9762-EB30AB1C1FB9}" destId="{DD559C6D-5DCC-194D-80D2-77B62E780BB0}" srcOrd="5" destOrd="0" presId="urn:microsoft.com/office/officeart/2005/8/layout/vList3"/>
    <dgm:cxn modelId="{AE7542BE-C1CA-7A4B-A5E0-F1A8539441AB}" type="presParOf" srcId="{8E384187-3ADB-8741-9762-EB30AB1C1FB9}" destId="{92EAFA2A-1819-7D40-8BEE-0CC79A3EFD21}" srcOrd="6" destOrd="0" presId="urn:microsoft.com/office/officeart/2005/8/layout/vList3"/>
    <dgm:cxn modelId="{9433B5F6-8E03-5F49-81C1-92E4315107B2}" type="presParOf" srcId="{92EAFA2A-1819-7D40-8BEE-0CC79A3EFD21}" destId="{7057EF5F-BA3D-6748-9642-59F50C45DE05}" srcOrd="0" destOrd="0" presId="urn:microsoft.com/office/officeart/2005/8/layout/vList3"/>
    <dgm:cxn modelId="{1761E5CE-85EC-8644-977C-344F53971B32}" type="presParOf" srcId="{92EAFA2A-1819-7D40-8BEE-0CC79A3EFD21}" destId="{3D216BB2-422C-ED4C-AF1E-CF77856D742E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89650A-8704-D94A-86F3-6BC61FC2E632}">
      <dsp:nvSpPr>
        <dsp:cNvPr id="0" name=""/>
        <dsp:cNvSpPr/>
      </dsp:nvSpPr>
      <dsp:spPr>
        <a:xfrm>
          <a:off x="0" y="0"/>
          <a:ext cx="5889686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7BB835-21EF-CF44-8A6F-767B9B85DD97}">
      <dsp:nvSpPr>
        <dsp:cNvPr id="0" name=""/>
        <dsp:cNvSpPr/>
      </dsp:nvSpPr>
      <dsp:spPr>
        <a:xfrm>
          <a:off x="0" y="0"/>
          <a:ext cx="5889686" cy="13298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t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 err="1"/>
            <a:t>Objetivos</a:t>
          </a:r>
          <a:endParaRPr lang="en-US" sz="4000" kern="1200" dirty="0"/>
        </a:p>
      </dsp:txBody>
      <dsp:txXfrm>
        <a:off x="0" y="0"/>
        <a:ext cx="5889686" cy="1329810"/>
      </dsp:txXfrm>
    </dsp:sp>
    <dsp:sp modelId="{5E381342-E66D-A44B-AD00-DEBBF1915954}">
      <dsp:nvSpPr>
        <dsp:cNvPr id="0" name=""/>
        <dsp:cNvSpPr/>
      </dsp:nvSpPr>
      <dsp:spPr>
        <a:xfrm>
          <a:off x="0" y="1329810"/>
          <a:ext cx="5889686" cy="0"/>
        </a:xfrm>
        <a:prstGeom prst="line">
          <a:avLst/>
        </a:prstGeom>
        <a:solidFill>
          <a:schemeClr val="accent2">
            <a:hueOff val="-4223517"/>
            <a:satOff val="-10068"/>
            <a:lumOff val="-4641"/>
            <a:alphaOff val="0"/>
          </a:schemeClr>
        </a:solidFill>
        <a:ln w="15875" cap="flat" cmpd="sng" algn="ctr">
          <a:solidFill>
            <a:schemeClr val="accent2">
              <a:hueOff val="-4223517"/>
              <a:satOff val="-10068"/>
              <a:lumOff val="-464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21F0C7-5D85-7248-AE01-670E3299DDB0}">
      <dsp:nvSpPr>
        <dsp:cNvPr id="0" name=""/>
        <dsp:cNvSpPr/>
      </dsp:nvSpPr>
      <dsp:spPr>
        <a:xfrm>
          <a:off x="0" y="1329810"/>
          <a:ext cx="5889686" cy="13298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t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/>
            <a:t>Machine Learning</a:t>
          </a:r>
        </a:p>
      </dsp:txBody>
      <dsp:txXfrm>
        <a:off x="0" y="1329810"/>
        <a:ext cx="5889686" cy="1329810"/>
      </dsp:txXfrm>
    </dsp:sp>
    <dsp:sp modelId="{47644EBB-5922-5342-8BF1-3984E943FD41}">
      <dsp:nvSpPr>
        <dsp:cNvPr id="0" name=""/>
        <dsp:cNvSpPr/>
      </dsp:nvSpPr>
      <dsp:spPr>
        <a:xfrm>
          <a:off x="0" y="2659620"/>
          <a:ext cx="5889686" cy="0"/>
        </a:xfrm>
        <a:prstGeom prst="line">
          <a:avLst/>
        </a:prstGeom>
        <a:solidFill>
          <a:schemeClr val="accent2">
            <a:hueOff val="-8447033"/>
            <a:satOff val="-20135"/>
            <a:lumOff val="-9281"/>
            <a:alphaOff val="0"/>
          </a:schemeClr>
        </a:solidFill>
        <a:ln w="15875" cap="flat" cmpd="sng" algn="ctr">
          <a:solidFill>
            <a:schemeClr val="accent2">
              <a:hueOff val="-8447033"/>
              <a:satOff val="-20135"/>
              <a:lumOff val="-928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968ECC-61FD-AB4A-8DD5-1E5403EFD9AC}">
      <dsp:nvSpPr>
        <dsp:cNvPr id="0" name=""/>
        <dsp:cNvSpPr/>
      </dsp:nvSpPr>
      <dsp:spPr>
        <a:xfrm>
          <a:off x="0" y="2659620"/>
          <a:ext cx="5889686" cy="13298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t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/>
            <a:t>Redes </a:t>
          </a:r>
          <a:r>
            <a:rPr lang="en-US" sz="4000" kern="1200" dirty="0" err="1"/>
            <a:t>Neurais</a:t>
          </a:r>
          <a:r>
            <a:rPr lang="en-US" sz="4000" kern="1200" dirty="0"/>
            <a:t> </a:t>
          </a:r>
          <a:r>
            <a:rPr lang="en-US" sz="4000" kern="1200" dirty="0" err="1"/>
            <a:t>Artificiais</a:t>
          </a:r>
          <a:endParaRPr lang="en-US" sz="4000" kern="1200" dirty="0"/>
        </a:p>
      </dsp:txBody>
      <dsp:txXfrm>
        <a:off x="0" y="2659620"/>
        <a:ext cx="5889686" cy="1329810"/>
      </dsp:txXfrm>
    </dsp:sp>
    <dsp:sp modelId="{E70965C0-ECF5-0B44-86E4-C01CE3CFB304}">
      <dsp:nvSpPr>
        <dsp:cNvPr id="0" name=""/>
        <dsp:cNvSpPr/>
      </dsp:nvSpPr>
      <dsp:spPr>
        <a:xfrm>
          <a:off x="0" y="3989430"/>
          <a:ext cx="5889686" cy="0"/>
        </a:xfrm>
        <a:prstGeom prst="line">
          <a:avLst/>
        </a:prstGeom>
        <a:solidFill>
          <a:schemeClr val="accent2">
            <a:hueOff val="-12670550"/>
            <a:satOff val="-30203"/>
            <a:lumOff val="-13922"/>
            <a:alphaOff val="0"/>
          </a:schemeClr>
        </a:solidFill>
        <a:ln w="15875" cap="flat" cmpd="sng" algn="ctr">
          <a:solidFill>
            <a:schemeClr val="accent2">
              <a:hueOff val="-12670550"/>
              <a:satOff val="-30203"/>
              <a:lumOff val="-1392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9DBAF1F-1499-2740-9299-CEBFA099F164}">
      <dsp:nvSpPr>
        <dsp:cNvPr id="0" name=""/>
        <dsp:cNvSpPr/>
      </dsp:nvSpPr>
      <dsp:spPr>
        <a:xfrm>
          <a:off x="0" y="3989430"/>
          <a:ext cx="5889686" cy="13298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t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/>
            <a:t>Redes </a:t>
          </a:r>
          <a:r>
            <a:rPr lang="en-US" sz="4000" kern="1200" dirty="0" err="1"/>
            <a:t>Convolucionais</a:t>
          </a:r>
          <a:endParaRPr lang="en-US" sz="4000" kern="1200" dirty="0"/>
        </a:p>
      </dsp:txBody>
      <dsp:txXfrm>
        <a:off x="0" y="3989430"/>
        <a:ext cx="5889686" cy="132981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5FC74A-836A-4B42-92B2-7F82166DE191}">
      <dsp:nvSpPr>
        <dsp:cNvPr id="0" name=""/>
        <dsp:cNvSpPr/>
      </dsp:nvSpPr>
      <dsp:spPr>
        <a:xfrm rot="10800000">
          <a:off x="1648433" y="624"/>
          <a:ext cx="5855479" cy="694228"/>
        </a:xfrm>
        <a:prstGeom prst="homePlate">
          <a:avLst/>
        </a:prstGeom>
        <a:solidFill>
          <a:schemeClr val="accent2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6136" tIns="87630" rIns="163576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300" b="1" kern="1200" dirty="0"/>
            <a:t>Aprendizado Supervisionado</a:t>
          </a:r>
          <a:endParaRPr lang="pt-BR" sz="2300" kern="1200" dirty="0"/>
        </a:p>
      </dsp:txBody>
      <dsp:txXfrm rot="10800000">
        <a:off x="1821990" y="624"/>
        <a:ext cx="5681922" cy="694228"/>
      </dsp:txXfrm>
    </dsp:sp>
    <dsp:sp modelId="{0D350D1D-4122-FB4B-9EC0-5906B5941264}">
      <dsp:nvSpPr>
        <dsp:cNvPr id="0" name=""/>
        <dsp:cNvSpPr/>
      </dsp:nvSpPr>
      <dsp:spPr>
        <a:xfrm>
          <a:off x="1301319" y="624"/>
          <a:ext cx="694228" cy="694228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3000" r="-13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3887E1-864D-5D4C-B73A-240C887A4B6F}">
      <dsp:nvSpPr>
        <dsp:cNvPr id="0" name=""/>
        <dsp:cNvSpPr/>
      </dsp:nvSpPr>
      <dsp:spPr>
        <a:xfrm rot="10800000">
          <a:off x="1648433" y="893352"/>
          <a:ext cx="5855479" cy="694228"/>
        </a:xfrm>
        <a:prstGeom prst="homePlate">
          <a:avLst/>
        </a:prstGeom>
        <a:solidFill>
          <a:schemeClr val="accent2">
            <a:alpha val="90000"/>
            <a:hueOff val="0"/>
            <a:satOff val="0"/>
            <a:lumOff val="0"/>
            <a:alphaOff val="-13333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6136" tIns="87630" rIns="163576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300" b="1" kern="1200" dirty="0"/>
            <a:t>Aprendizado Não – Supervisionado</a:t>
          </a:r>
          <a:endParaRPr lang="pt-BR" sz="2300" kern="1200" dirty="0"/>
        </a:p>
      </dsp:txBody>
      <dsp:txXfrm rot="10800000">
        <a:off x="1821990" y="893352"/>
        <a:ext cx="5681922" cy="694228"/>
      </dsp:txXfrm>
    </dsp:sp>
    <dsp:sp modelId="{23E10941-608B-A14E-B87D-7DF5F240516B}">
      <dsp:nvSpPr>
        <dsp:cNvPr id="0" name=""/>
        <dsp:cNvSpPr/>
      </dsp:nvSpPr>
      <dsp:spPr>
        <a:xfrm>
          <a:off x="1301319" y="893352"/>
          <a:ext cx="694228" cy="694228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6000" r="-36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672252D-1E21-464A-977F-1AD42CC9CB78}">
      <dsp:nvSpPr>
        <dsp:cNvPr id="0" name=""/>
        <dsp:cNvSpPr/>
      </dsp:nvSpPr>
      <dsp:spPr>
        <a:xfrm rot="10800000">
          <a:off x="1648433" y="1786080"/>
          <a:ext cx="5855479" cy="694228"/>
        </a:xfrm>
        <a:prstGeom prst="homePlate">
          <a:avLst/>
        </a:prstGeom>
        <a:solidFill>
          <a:schemeClr val="accent2">
            <a:alpha val="90000"/>
            <a:hueOff val="0"/>
            <a:satOff val="0"/>
            <a:lumOff val="0"/>
            <a:alphaOff val="-26667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6136" tIns="87630" rIns="163576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300" b="1" kern="1200" dirty="0"/>
            <a:t>Aprendizado Semi – Supervisionado</a:t>
          </a:r>
          <a:endParaRPr lang="pt-BR" sz="2300" kern="1200" dirty="0"/>
        </a:p>
      </dsp:txBody>
      <dsp:txXfrm rot="10800000">
        <a:off x="1821990" y="1786080"/>
        <a:ext cx="5681922" cy="694228"/>
      </dsp:txXfrm>
    </dsp:sp>
    <dsp:sp modelId="{172AF43E-FBB5-7743-B2C9-5BF868C250E5}">
      <dsp:nvSpPr>
        <dsp:cNvPr id="0" name=""/>
        <dsp:cNvSpPr/>
      </dsp:nvSpPr>
      <dsp:spPr>
        <a:xfrm>
          <a:off x="1301319" y="1786080"/>
          <a:ext cx="694228" cy="694228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D216BB2-422C-ED4C-AF1E-CF77856D742E}">
      <dsp:nvSpPr>
        <dsp:cNvPr id="0" name=""/>
        <dsp:cNvSpPr/>
      </dsp:nvSpPr>
      <dsp:spPr>
        <a:xfrm rot="10800000">
          <a:off x="1648433" y="2678808"/>
          <a:ext cx="5855479" cy="694228"/>
        </a:xfrm>
        <a:prstGeom prst="homePlate">
          <a:avLst/>
        </a:prstGeom>
        <a:solidFill>
          <a:schemeClr val="accent2">
            <a:alpha val="90000"/>
            <a:hueOff val="0"/>
            <a:satOff val="0"/>
            <a:lumOff val="0"/>
            <a:alphaOff val="-4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6136" tIns="87630" rIns="163576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300" b="1" kern="1200" dirty="0"/>
            <a:t>Aprendizado por reforço. </a:t>
          </a:r>
          <a:endParaRPr lang="pt-BR" sz="2300" kern="1200" dirty="0"/>
        </a:p>
      </dsp:txBody>
      <dsp:txXfrm rot="10800000">
        <a:off x="1821990" y="2678808"/>
        <a:ext cx="5681922" cy="694228"/>
      </dsp:txXfrm>
    </dsp:sp>
    <dsp:sp modelId="{7057EF5F-BA3D-6748-9642-59F50C45DE05}">
      <dsp:nvSpPr>
        <dsp:cNvPr id="0" name=""/>
        <dsp:cNvSpPr/>
      </dsp:nvSpPr>
      <dsp:spPr>
        <a:xfrm>
          <a:off x="1301319" y="2678808"/>
          <a:ext cx="694228" cy="694228"/>
        </a:xfrm>
        <a:prstGeom prst="ellipse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9000" r="-19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5FC74A-836A-4B42-92B2-7F82166DE191}">
      <dsp:nvSpPr>
        <dsp:cNvPr id="0" name=""/>
        <dsp:cNvSpPr/>
      </dsp:nvSpPr>
      <dsp:spPr>
        <a:xfrm rot="10800000">
          <a:off x="1648433" y="624"/>
          <a:ext cx="5855479" cy="694228"/>
        </a:xfrm>
        <a:prstGeom prst="homePlate">
          <a:avLst/>
        </a:prstGeom>
        <a:solidFill>
          <a:schemeClr val="accent2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6136" tIns="118110" rIns="220472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100" b="1" kern="1200" dirty="0"/>
            <a:t>Classificação</a:t>
          </a:r>
          <a:endParaRPr lang="pt-BR" sz="3100" kern="1200" dirty="0"/>
        </a:p>
      </dsp:txBody>
      <dsp:txXfrm rot="10800000">
        <a:off x="1821990" y="624"/>
        <a:ext cx="5681922" cy="694228"/>
      </dsp:txXfrm>
    </dsp:sp>
    <dsp:sp modelId="{0D350D1D-4122-FB4B-9EC0-5906B5941264}">
      <dsp:nvSpPr>
        <dsp:cNvPr id="0" name=""/>
        <dsp:cNvSpPr/>
      </dsp:nvSpPr>
      <dsp:spPr>
        <a:xfrm>
          <a:off x="1301319" y="624"/>
          <a:ext cx="694228" cy="694228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3000" r="-13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3887E1-864D-5D4C-B73A-240C887A4B6F}">
      <dsp:nvSpPr>
        <dsp:cNvPr id="0" name=""/>
        <dsp:cNvSpPr/>
      </dsp:nvSpPr>
      <dsp:spPr>
        <a:xfrm rot="10800000">
          <a:off x="1648433" y="893352"/>
          <a:ext cx="5855479" cy="694228"/>
        </a:xfrm>
        <a:prstGeom prst="homePlate">
          <a:avLst/>
        </a:prstGeom>
        <a:solidFill>
          <a:schemeClr val="accent2">
            <a:alpha val="90000"/>
            <a:hueOff val="0"/>
            <a:satOff val="0"/>
            <a:lumOff val="0"/>
            <a:alphaOff val="-13333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6136" tIns="118110" rIns="220472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100" b="1" kern="1200" dirty="0"/>
            <a:t>Regressão</a:t>
          </a:r>
          <a:endParaRPr lang="pt-BR" sz="3100" kern="1200" dirty="0"/>
        </a:p>
      </dsp:txBody>
      <dsp:txXfrm rot="10800000">
        <a:off x="1821990" y="893352"/>
        <a:ext cx="5681922" cy="694228"/>
      </dsp:txXfrm>
    </dsp:sp>
    <dsp:sp modelId="{23E10941-608B-A14E-B87D-7DF5F240516B}">
      <dsp:nvSpPr>
        <dsp:cNvPr id="0" name=""/>
        <dsp:cNvSpPr/>
      </dsp:nvSpPr>
      <dsp:spPr>
        <a:xfrm>
          <a:off x="1301319" y="893352"/>
          <a:ext cx="694228" cy="694228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6000" r="-36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672252D-1E21-464A-977F-1AD42CC9CB78}">
      <dsp:nvSpPr>
        <dsp:cNvPr id="0" name=""/>
        <dsp:cNvSpPr/>
      </dsp:nvSpPr>
      <dsp:spPr>
        <a:xfrm rot="10800000">
          <a:off x="1648433" y="1786080"/>
          <a:ext cx="5855479" cy="694228"/>
        </a:xfrm>
        <a:prstGeom prst="homePlate">
          <a:avLst/>
        </a:prstGeom>
        <a:solidFill>
          <a:schemeClr val="accent2">
            <a:alpha val="90000"/>
            <a:hueOff val="0"/>
            <a:satOff val="0"/>
            <a:lumOff val="0"/>
            <a:alphaOff val="-26667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6136" tIns="118110" rIns="220472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100" b="1" kern="1200" dirty="0"/>
            <a:t>Agrupamentos (</a:t>
          </a:r>
          <a:r>
            <a:rPr lang="pt-BR" sz="3100" b="1" kern="1200" dirty="0" err="1"/>
            <a:t>Clustering</a:t>
          </a:r>
          <a:r>
            <a:rPr lang="pt-BR" sz="3100" b="1" kern="1200" dirty="0"/>
            <a:t>)</a:t>
          </a:r>
          <a:endParaRPr lang="pt-BR" sz="3100" kern="1200" dirty="0"/>
        </a:p>
      </dsp:txBody>
      <dsp:txXfrm rot="10800000">
        <a:off x="1821990" y="1786080"/>
        <a:ext cx="5681922" cy="694228"/>
      </dsp:txXfrm>
    </dsp:sp>
    <dsp:sp modelId="{172AF43E-FBB5-7743-B2C9-5BF868C250E5}">
      <dsp:nvSpPr>
        <dsp:cNvPr id="0" name=""/>
        <dsp:cNvSpPr/>
      </dsp:nvSpPr>
      <dsp:spPr>
        <a:xfrm>
          <a:off x="1301319" y="1786080"/>
          <a:ext cx="694228" cy="694228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D216BB2-422C-ED4C-AF1E-CF77856D742E}">
      <dsp:nvSpPr>
        <dsp:cNvPr id="0" name=""/>
        <dsp:cNvSpPr/>
      </dsp:nvSpPr>
      <dsp:spPr>
        <a:xfrm rot="10800000">
          <a:off x="1648433" y="2678808"/>
          <a:ext cx="5855479" cy="694228"/>
        </a:xfrm>
        <a:prstGeom prst="homePlate">
          <a:avLst/>
        </a:prstGeom>
        <a:solidFill>
          <a:schemeClr val="accent2">
            <a:alpha val="90000"/>
            <a:hueOff val="0"/>
            <a:satOff val="0"/>
            <a:lumOff val="0"/>
            <a:alphaOff val="-4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6136" tIns="118110" rIns="220472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100" b="1" kern="1200" dirty="0"/>
            <a:t>Sistema de Recomendação</a:t>
          </a:r>
          <a:endParaRPr lang="pt-BR" sz="3100" kern="1200" dirty="0"/>
        </a:p>
      </dsp:txBody>
      <dsp:txXfrm rot="10800000">
        <a:off x="1821990" y="2678808"/>
        <a:ext cx="5681922" cy="694228"/>
      </dsp:txXfrm>
    </dsp:sp>
    <dsp:sp modelId="{7057EF5F-BA3D-6748-9642-59F50C45DE05}">
      <dsp:nvSpPr>
        <dsp:cNvPr id="0" name=""/>
        <dsp:cNvSpPr/>
      </dsp:nvSpPr>
      <dsp:spPr>
        <a:xfrm>
          <a:off x="1301319" y="2678808"/>
          <a:ext cx="694228" cy="694228"/>
        </a:xfrm>
        <a:prstGeom prst="ellipse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9000" r="-19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11808" y="3428998"/>
            <a:ext cx="5518066" cy="2268559"/>
          </a:xfrm>
        </p:spPr>
        <p:txBody>
          <a:bodyPr anchor="t">
            <a:normAutofit/>
          </a:bodyPr>
          <a:lstStyle>
            <a:lvl1pPr algn="r"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72274" y="2268786"/>
            <a:ext cx="5357600" cy="1160213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E4E38-D065-AE45-85C8-3F1F133228FB}" type="datetimeFigureOut">
              <a:rPr lang="pt-BR" smtClean="0"/>
              <a:t>26/06/2024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Ins="45720"/>
          <a:lstStyle/>
          <a:p>
            <a:fld id="{94839C38-24D9-CC43-BCBA-0B024060909E}" type="slidenum">
              <a:rPr lang="pt-BR" smtClean="0"/>
              <a:t>‹nº›</a:t>
            </a:fld>
            <a:endParaRPr lang="pt-BR"/>
          </a:p>
        </p:txBody>
      </p:sp>
      <p:sp>
        <p:nvSpPr>
          <p:cNvPr id="13" name="TextBox 12"/>
          <p:cNvSpPr txBox="1"/>
          <p:nvPr/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79198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>
            <a:off x="2194236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4091" cy="1077229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E4E38-D065-AE45-85C8-3F1F133228FB}" type="datetimeFigureOut">
              <a:rPr lang="pt-BR" smtClean="0"/>
              <a:t>26/06/2024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39C38-24D9-CC43-BCBA-0B024060909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622073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 rot="5400000">
            <a:off x="10337141" y="416061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39380" y="805818"/>
            <a:ext cx="1326519" cy="524412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608751" y="970410"/>
            <a:ext cx="6466903" cy="5079534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E4E38-D065-AE45-85C8-3F1F133228FB}" type="datetimeFigureOut">
              <a:rPr lang="pt-BR" smtClean="0"/>
              <a:t>26/06/2024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39C38-24D9-CC43-BCBA-0B024060909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069912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E4E38-D065-AE45-85C8-3F1F133228FB}" type="datetimeFigureOut">
              <a:rPr lang="pt-BR" smtClean="0"/>
              <a:t>26/06/2024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39C38-24D9-CC43-BCBA-0B024060909E}" type="slidenum">
              <a:rPr lang="pt-BR" smtClean="0"/>
              <a:t>‹nº›</a:t>
            </a:fld>
            <a:endParaRPr lang="pt-BR"/>
          </a:p>
        </p:txBody>
      </p:sp>
      <p:sp>
        <p:nvSpPr>
          <p:cNvPr id="7" name="TextBox 6"/>
          <p:cNvSpPr txBox="1"/>
          <p:nvPr/>
        </p:nvSpPr>
        <p:spPr>
          <a:xfrm>
            <a:off x="2194943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22999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TextBox 10"/>
          <p:cNvSpPr txBox="1"/>
          <p:nvPr/>
        </p:nvSpPr>
        <p:spPr>
          <a:xfrm>
            <a:off x="2191843" y="296258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3147254"/>
            <a:ext cx="7956560" cy="1424746"/>
          </a:xfrm>
        </p:spPr>
        <p:txBody>
          <a:bodyPr anchor="t">
            <a:normAutofit/>
          </a:bodyPr>
          <a:lstStyle>
            <a:lvl1pPr algn="r"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968" y="2268786"/>
            <a:ext cx="7791931" cy="878468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E4E38-D065-AE45-85C8-3F1F133228FB}" type="datetimeFigureOut">
              <a:rPr lang="pt-BR" smtClean="0"/>
              <a:t>26/06/2024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39C38-24D9-CC43-BCBA-0B024060909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737857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7"/>
            <a:ext cx="7950984" cy="1081705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05374" y="2052116"/>
            <a:ext cx="3891960" cy="399782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66636" y="2052114"/>
            <a:ext cx="3894222" cy="3997829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E4E38-D065-AE45-85C8-3F1F133228FB}" type="datetimeFigureOut">
              <a:rPr lang="pt-BR" smtClean="0"/>
              <a:t>26/06/2024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39C38-24D9-CC43-BCBA-0B024060909E}" type="slidenum">
              <a:rPr lang="pt-BR" smtClean="0"/>
              <a:t>‹nº›</a:t>
            </a:fld>
            <a:endParaRPr lang="pt-BR"/>
          </a:p>
        </p:txBody>
      </p:sp>
      <p:sp>
        <p:nvSpPr>
          <p:cNvPr id="10" name="TextBox 9"/>
          <p:cNvSpPr txBox="1"/>
          <p:nvPr/>
        </p:nvSpPr>
        <p:spPr>
          <a:xfrm>
            <a:off x="2196172" y="641223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04897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TextBox 11"/>
          <p:cNvSpPr txBox="1"/>
          <p:nvPr/>
        </p:nvSpPr>
        <p:spPr>
          <a:xfrm>
            <a:off x="2193650" y="636424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8"/>
            <a:ext cx="7956560" cy="1078348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9285" y="2052115"/>
            <a:ext cx="3896467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09285" y="2851331"/>
            <a:ext cx="3893623" cy="3071434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66634" y="2052115"/>
            <a:ext cx="3899798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66635" y="2851331"/>
            <a:ext cx="3899798" cy="3071434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E4E38-D065-AE45-85C8-3F1F133228FB}" type="datetimeFigureOut">
              <a:rPr lang="pt-BR" smtClean="0"/>
              <a:t>26/06/2024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39C38-24D9-CC43-BCBA-0B024060909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19897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E4E38-D065-AE45-85C8-3F1F133228FB}" type="datetimeFigureOut">
              <a:rPr lang="pt-BR" smtClean="0"/>
              <a:t>26/06/2024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39C38-24D9-CC43-BCBA-0B024060909E}" type="slidenum">
              <a:rPr lang="pt-BR" smtClean="0"/>
              <a:t>‹nº›</a:t>
            </a:fld>
            <a:endParaRPr lang="pt-BR"/>
          </a:p>
        </p:txBody>
      </p:sp>
      <p:sp>
        <p:nvSpPr>
          <p:cNvPr id="8" name="TextBox 7"/>
          <p:cNvSpPr txBox="1"/>
          <p:nvPr/>
        </p:nvSpPr>
        <p:spPr>
          <a:xfrm>
            <a:off x="2196172" y="64122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4306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E4E38-D065-AE45-85C8-3F1F133228FB}" type="datetimeFigureOut">
              <a:rPr lang="pt-BR" smtClean="0"/>
              <a:t>26/06/2024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39C38-24D9-CC43-BCBA-0B024060909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555215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TextBox 9"/>
          <p:cNvSpPr txBox="1"/>
          <p:nvPr/>
        </p:nvSpPr>
        <p:spPr>
          <a:xfrm>
            <a:off x="1554154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0323" y="1282451"/>
            <a:ext cx="2664361" cy="1903241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154" y="805818"/>
            <a:ext cx="5446278" cy="5244126"/>
          </a:xfrm>
        </p:spPr>
        <p:txBody>
          <a:bodyPr anchor="ctr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6154"/>
            <a:ext cx="2664361" cy="2386397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E4E38-D065-AE45-85C8-3F1F133228FB}" type="datetimeFigureOut">
              <a:rPr lang="pt-BR" smtClean="0"/>
              <a:t>26/06/2024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39C38-24D9-CC43-BCBA-0B024060909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9479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47062" y="3229"/>
            <a:ext cx="4629734" cy="6858000"/>
          </a:xfrm>
          <a:solidFill>
            <a:schemeClr val="tx1">
              <a:alpha val="10000"/>
            </a:schemeClr>
          </a:solidFill>
          <a:ln w="9525" cap="sq">
            <a:noFill/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54686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241" y="1282452"/>
            <a:ext cx="3970986" cy="1900473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2928"/>
            <a:ext cx="3971874" cy="2386394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E4E38-D065-AE45-85C8-3F1F133228FB}" type="datetimeFigureOut">
              <a:rPr lang="pt-BR" smtClean="0"/>
              <a:t>26/06/2024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39C38-24D9-CC43-BCBA-0B024060909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717142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599" y="2052116"/>
            <a:ext cx="7796540" cy="3997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</p:spPr>
        <p:txBody>
          <a:bodyPr vert="horz" lIns="91440" tIns="18288" rIns="91440" bIns="45720" rtlCol="0" anchor="t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28EE4E38-D065-AE45-85C8-3F1F133228FB}" type="datetimeFigureOut">
              <a:rPr lang="pt-BR" smtClean="0"/>
              <a:t>26/06/2024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</p:spPr>
        <p:txBody>
          <a:bodyPr vert="horz" lIns="91440" tIns="45720" rIns="91440" bIns="18288" rtlCol="0" anchor="b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8407" y="164592"/>
            <a:ext cx="636727" cy="322851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839C38-24D9-CC43-BCBA-0B024060909E}" type="slidenum">
              <a:rPr lang="pt-BR" smtClean="0"/>
              <a:t>‹nº›</a:t>
            </a:fld>
            <a:endParaRPr lang="pt-BR"/>
          </a:p>
        </p:txBody>
      </p:sp>
      <p:sp>
        <p:nvSpPr>
          <p:cNvPr id="57" name="Rectangle 56"/>
          <p:cNvSpPr/>
          <p:nvPr/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9469462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34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34448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9533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5888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70973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17328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642616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108960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575304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04164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batestin1/coding_the_future_reconhecimento_de_pragas_com_redes_neurais" TargetMode="Externa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setosa.io/ev/image-kernels/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hyperlink" Target="https://colab.research.google.com/drive/101JSh0JY97aWCij2iwIF1_8UrcuebG_z?usp=sharing" TargetMode="External"/><Relationship Id="rId4" Type="http://schemas.openxmlformats.org/officeDocument/2006/relationships/image" Target="../media/image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F3CF990-ACB8-443A-BB74-D36EC8A00B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0B98862-BEE1-44FB-A335-A1B9106B4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  <a:noFill/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65F94F98-3A57-49AA-838E-91AAF600B6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678519" y="-1660968"/>
            <a:ext cx="5838229" cy="11188733"/>
          </a:xfrm>
          <a:custGeom>
            <a:avLst/>
            <a:gdLst>
              <a:gd name="connsiteX0" fmla="*/ 0 w 7821919"/>
              <a:gd name="connsiteY0" fmla="*/ 0 h 6858000"/>
              <a:gd name="connsiteX1" fmla="*/ 6983367 w 7821919"/>
              <a:gd name="connsiteY1" fmla="*/ 0 h 6858000"/>
              <a:gd name="connsiteX2" fmla="*/ 6982269 w 7821919"/>
              <a:gd name="connsiteY2" fmla="*/ 1331 h 6858000"/>
              <a:gd name="connsiteX3" fmla="*/ 6833782 w 7821919"/>
              <a:gd name="connsiteY3" fmla="*/ 487443 h 6858000"/>
              <a:gd name="connsiteX4" fmla="*/ 6851446 w 7821919"/>
              <a:gd name="connsiteY4" fmla="*/ 662666 h 6858000"/>
              <a:gd name="connsiteX5" fmla="*/ 6857532 w 7821919"/>
              <a:gd name="connsiteY5" fmla="*/ 686333 h 6858000"/>
              <a:gd name="connsiteX6" fmla="*/ 6806927 w 7821919"/>
              <a:gd name="connsiteY6" fmla="*/ 699345 h 6858000"/>
              <a:gd name="connsiteX7" fmla="*/ 5555365 w 7821919"/>
              <a:gd name="connsiteY7" fmla="*/ 2400515 h 6858000"/>
              <a:gd name="connsiteX8" fmla="*/ 7336617 w 7821919"/>
              <a:gd name="connsiteY8" fmla="*/ 4181767 h 6858000"/>
              <a:gd name="connsiteX9" fmla="*/ 7452815 w 7821919"/>
              <a:gd name="connsiteY9" fmla="*/ 4175900 h 6858000"/>
              <a:gd name="connsiteX10" fmla="*/ 7437456 w 7821919"/>
              <a:gd name="connsiteY10" fmla="*/ 4225378 h 6858000"/>
              <a:gd name="connsiteX11" fmla="*/ 7428275 w 7821919"/>
              <a:gd name="connsiteY11" fmla="*/ 4316448 h 6858000"/>
              <a:gd name="connsiteX12" fmla="*/ 7789089 w 7821919"/>
              <a:gd name="connsiteY12" fmla="*/ 4759152 h 6858000"/>
              <a:gd name="connsiteX13" fmla="*/ 7821919 w 7821919"/>
              <a:gd name="connsiteY13" fmla="*/ 4762461 h 6858000"/>
              <a:gd name="connsiteX14" fmla="*/ 7809638 w 7821919"/>
              <a:gd name="connsiteY14" fmla="*/ 4785088 h 6858000"/>
              <a:gd name="connsiteX15" fmla="*/ 7794661 w 7821919"/>
              <a:gd name="connsiteY15" fmla="*/ 4833335 h 6858000"/>
              <a:gd name="connsiteX16" fmla="*/ 7524776 w 7821919"/>
              <a:gd name="connsiteY16" fmla="*/ 4917113 h 6858000"/>
              <a:gd name="connsiteX17" fmla="*/ 6642110 w 7821919"/>
              <a:gd name="connsiteY17" fmla="*/ 6248746 h 6858000"/>
              <a:gd name="connsiteX18" fmla="*/ 6755682 w 7821919"/>
              <a:gd name="connsiteY18" fmla="*/ 6811285 h 6858000"/>
              <a:gd name="connsiteX19" fmla="*/ 6778185 w 7821919"/>
              <a:gd name="connsiteY19" fmla="*/ 6858000 h 6858000"/>
              <a:gd name="connsiteX20" fmla="*/ 0 w 7821919"/>
              <a:gd name="connsiteY2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821919" h="6858000">
                <a:moveTo>
                  <a:pt x="0" y="0"/>
                </a:moveTo>
                <a:lnTo>
                  <a:pt x="6983367" y="0"/>
                </a:lnTo>
                <a:lnTo>
                  <a:pt x="6982269" y="1331"/>
                </a:lnTo>
                <a:cubicBezTo>
                  <a:pt x="6888522" y="140095"/>
                  <a:pt x="6833782" y="307376"/>
                  <a:pt x="6833782" y="487443"/>
                </a:cubicBezTo>
                <a:cubicBezTo>
                  <a:pt x="6833782" y="547466"/>
                  <a:pt x="6839864" y="606067"/>
                  <a:pt x="6851446" y="662666"/>
                </a:cubicBezTo>
                <a:lnTo>
                  <a:pt x="6857532" y="686333"/>
                </a:lnTo>
                <a:lnTo>
                  <a:pt x="6806927" y="699345"/>
                </a:lnTo>
                <a:cubicBezTo>
                  <a:pt x="6081835" y="924872"/>
                  <a:pt x="5555365" y="1601212"/>
                  <a:pt x="5555365" y="2400515"/>
                </a:cubicBezTo>
                <a:cubicBezTo>
                  <a:pt x="5555365" y="3384273"/>
                  <a:pt x="6352859" y="4181767"/>
                  <a:pt x="7336617" y="4181767"/>
                </a:cubicBezTo>
                <a:lnTo>
                  <a:pt x="7452815" y="4175900"/>
                </a:lnTo>
                <a:lnTo>
                  <a:pt x="7437456" y="4225378"/>
                </a:lnTo>
                <a:cubicBezTo>
                  <a:pt x="7431436" y="4254794"/>
                  <a:pt x="7428275" y="4285252"/>
                  <a:pt x="7428275" y="4316448"/>
                </a:cubicBezTo>
                <a:cubicBezTo>
                  <a:pt x="7428275" y="4534821"/>
                  <a:pt x="7583172" y="4717015"/>
                  <a:pt x="7789089" y="4759152"/>
                </a:cubicBezTo>
                <a:lnTo>
                  <a:pt x="7821919" y="4762461"/>
                </a:lnTo>
                <a:lnTo>
                  <a:pt x="7809638" y="4785088"/>
                </a:lnTo>
                <a:lnTo>
                  <a:pt x="7794661" y="4833335"/>
                </a:lnTo>
                <a:lnTo>
                  <a:pt x="7524776" y="4917113"/>
                </a:lnTo>
                <a:cubicBezTo>
                  <a:pt x="7006070" y="5136507"/>
                  <a:pt x="6642110" y="5650122"/>
                  <a:pt x="6642110" y="6248746"/>
                </a:cubicBezTo>
                <a:cubicBezTo>
                  <a:pt x="6642110" y="6448287"/>
                  <a:pt x="6682550" y="6638383"/>
                  <a:pt x="6755682" y="6811285"/>
                </a:cubicBezTo>
                <a:lnTo>
                  <a:pt x="6778185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25000">
                <a:schemeClr val="accent1">
                  <a:alpha val="0"/>
                </a:schemeClr>
              </a:gs>
              <a:gs pos="100000">
                <a:schemeClr val="accent1">
                  <a:alpha val="75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185CF21-0594-48C0-9F3E-254D6BCE9D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A0B5529D-5CAA-4BF2-B5C9-34705E7661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59909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FBD68200-BC03-4015-860B-CD5C30CD76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9910" y="0"/>
            <a:ext cx="7869544" cy="6858000"/>
          </a:xfrm>
          <a:custGeom>
            <a:avLst/>
            <a:gdLst>
              <a:gd name="connsiteX0" fmla="*/ 0 w 7821919"/>
              <a:gd name="connsiteY0" fmla="*/ 0 h 6858000"/>
              <a:gd name="connsiteX1" fmla="*/ 6983367 w 7821919"/>
              <a:gd name="connsiteY1" fmla="*/ 0 h 6858000"/>
              <a:gd name="connsiteX2" fmla="*/ 6982269 w 7821919"/>
              <a:gd name="connsiteY2" fmla="*/ 1331 h 6858000"/>
              <a:gd name="connsiteX3" fmla="*/ 6833782 w 7821919"/>
              <a:gd name="connsiteY3" fmla="*/ 487443 h 6858000"/>
              <a:gd name="connsiteX4" fmla="*/ 6851446 w 7821919"/>
              <a:gd name="connsiteY4" fmla="*/ 662666 h 6858000"/>
              <a:gd name="connsiteX5" fmla="*/ 6857532 w 7821919"/>
              <a:gd name="connsiteY5" fmla="*/ 686333 h 6858000"/>
              <a:gd name="connsiteX6" fmla="*/ 6806927 w 7821919"/>
              <a:gd name="connsiteY6" fmla="*/ 699345 h 6858000"/>
              <a:gd name="connsiteX7" fmla="*/ 5555365 w 7821919"/>
              <a:gd name="connsiteY7" fmla="*/ 2400515 h 6858000"/>
              <a:gd name="connsiteX8" fmla="*/ 7336617 w 7821919"/>
              <a:gd name="connsiteY8" fmla="*/ 4181767 h 6858000"/>
              <a:gd name="connsiteX9" fmla="*/ 7452815 w 7821919"/>
              <a:gd name="connsiteY9" fmla="*/ 4175900 h 6858000"/>
              <a:gd name="connsiteX10" fmla="*/ 7437456 w 7821919"/>
              <a:gd name="connsiteY10" fmla="*/ 4225378 h 6858000"/>
              <a:gd name="connsiteX11" fmla="*/ 7428275 w 7821919"/>
              <a:gd name="connsiteY11" fmla="*/ 4316448 h 6858000"/>
              <a:gd name="connsiteX12" fmla="*/ 7789089 w 7821919"/>
              <a:gd name="connsiteY12" fmla="*/ 4759152 h 6858000"/>
              <a:gd name="connsiteX13" fmla="*/ 7821919 w 7821919"/>
              <a:gd name="connsiteY13" fmla="*/ 4762461 h 6858000"/>
              <a:gd name="connsiteX14" fmla="*/ 7809638 w 7821919"/>
              <a:gd name="connsiteY14" fmla="*/ 4785088 h 6858000"/>
              <a:gd name="connsiteX15" fmla="*/ 7794661 w 7821919"/>
              <a:gd name="connsiteY15" fmla="*/ 4833335 h 6858000"/>
              <a:gd name="connsiteX16" fmla="*/ 7524776 w 7821919"/>
              <a:gd name="connsiteY16" fmla="*/ 4917113 h 6858000"/>
              <a:gd name="connsiteX17" fmla="*/ 6642110 w 7821919"/>
              <a:gd name="connsiteY17" fmla="*/ 6248746 h 6858000"/>
              <a:gd name="connsiteX18" fmla="*/ 6755682 w 7821919"/>
              <a:gd name="connsiteY18" fmla="*/ 6811285 h 6858000"/>
              <a:gd name="connsiteX19" fmla="*/ 6778185 w 7821919"/>
              <a:gd name="connsiteY19" fmla="*/ 6858000 h 6858000"/>
              <a:gd name="connsiteX20" fmla="*/ 0 w 7821919"/>
              <a:gd name="connsiteY2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821919" h="6858000">
                <a:moveTo>
                  <a:pt x="0" y="0"/>
                </a:moveTo>
                <a:lnTo>
                  <a:pt x="6983367" y="0"/>
                </a:lnTo>
                <a:lnTo>
                  <a:pt x="6982269" y="1331"/>
                </a:lnTo>
                <a:cubicBezTo>
                  <a:pt x="6888522" y="140095"/>
                  <a:pt x="6833782" y="307376"/>
                  <a:pt x="6833782" y="487443"/>
                </a:cubicBezTo>
                <a:cubicBezTo>
                  <a:pt x="6833782" y="547466"/>
                  <a:pt x="6839864" y="606067"/>
                  <a:pt x="6851446" y="662666"/>
                </a:cubicBezTo>
                <a:lnTo>
                  <a:pt x="6857532" y="686333"/>
                </a:lnTo>
                <a:lnTo>
                  <a:pt x="6806927" y="699345"/>
                </a:lnTo>
                <a:cubicBezTo>
                  <a:pt x="6081835" y="924872"/>
                  <a:pt x="5555365" y="1601212"/>
                  <a:pt x="5555365" y="2400515"/>
                </a:cubicBezTo>
                <a:cubicBezTo>
                  <a:pt x="5555365" y="3384273"/>
                  <a:pt x="6352859" y="4181767"/>
                  <a:pt x="7336617" y="4181767"/>
                </a:cubicBezTo>
                <a:lnTo>
                  <a:pt x="7452815" y="4175900"/>
                </a:lnTo>
                <a:lnTo>
                  <a:pt x="7437456" y="4225378"/>
                </a:lnTo>
                <a:cubicBezTo>
                  <a:pt x="7431436" y="4254794"/>
                  <a:pt x="7428275" y="4285252"/>
                  <a:pt x="7428275" y="4316448"/>
                </a:cubicBezTo>
                <a:cubicBezTo>
                  <a:pt x="7428275" y="4534821"/>
                  <a:pt x="7583172" y="4717015"/>
                  <a:pt x="7789089" y="4759152"/>
                </a:cubicBezTo>
                <a:lnTo>
                  <a:pt x="7821919" y="4762461"/>
                </a:lnTo>
                <a:lnTo>
                  <a:pt x="7809638" y="4785088"/>
                </a:lnTo>
                <a:lnTo>
                  <a:pt x="7794661" y="4833335"/>
                </a:lnTo>
                <a:lnTo>
                  <a:pt x="7524776" y="4917113"/>
                </a:lnTo>
                <a:cubicBezTo>
                  <a:pt x="7006070" y="5136507"/>
                  <a:pt x="6642110" y="5650122"/>
                  <a:pt x="6642110" y="6248746"/>
                </a:cubicBezTo>
                <a:cubicBezTo>
                  <a:pt x="6642110" y="6448287"/>
                  <a:pt x="6682550" y="6638383"/>
                  <a:pt x="6755682" y="6811285"/>
                </a:cubicBezTo>
                <a:lnTo>
                  <a:pt x="6778185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25996">
                <a:srgbClr val="1F2D29">
                  <a:alpha val="4000"/>
                </a:srgbClr>
              </a:gs>
              <a:gs pos="20000">
                <a:schemeClr val="bg2">
                  <a:alpha val="0"/>
                </a:schemeClr>
              </a:gs>
              <a:gs pos="100000">
                <a:schemeClr val="bg2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32A6F87-AC28-4AA8-B8A6-AEBC67BD0D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47567" y="2282700"/>
            <a:ext cx="967148" cy="967148"/>
          </a:xfrm>
          <a:prstGeom prst="ellipse">
            <a:avLst/>
          </a:prstGeom>
          <a:gradFill>
            <a:gsLst>
              <a:gs pos="0">
                <a:schemeClr val="bg2">
                  <a:alpha val="0"/>
                </a:schemeClr>
              </a:gs>
              <a:gs pos="100000">
                <a:schemeClr val="accent1">
                  <a:alpha val="21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B302F1DB-E05F-2EA8-A904-FD140F9A1D5A}"/>
              </a:ext>
            </a:extLst>
          </p:cNvPr>
          <p:cNvSpPr txBox="1"/>
          <p:nvPr/>
        </p:nvSpPr>
        <p:spPr>
          <a:xfrm>
            <a:off x="2193166" y="2590984"/>
            <a:ext cx="8140655" cy="36084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8000" dirty="0">
                <a:latin typeface="+mj-lt"/>
                <a:ea typeface="+mj-ea"/>
                <a:cs typeface="+mj-cs"/>
              </a:rPr>
              <a:t>Redes </a:t>
            </a:r>
            <a:r>
              <a:rPr lang="en-US" sz="8000" dirty="0" err="1">
                <a:latin typeface="+mj-lt"/>
                <a:ea typeface="+mj-ea"/>
                <a:cs typeface="+mj-cs"/>
              </a:rPr>
              <a:t>Neurais</a:t>
            </a:r>
            <a:r>
              <a:rPr lang="en-US" sz="8000" dirty="0">
                <a:latin typeface="+mj-lt"/>
                <a:ea typeface="+mj-ea"/>
                <a:cs typeface="+mj-cs"/>
              </a:rPr>
              <a:t> </a:t>
            </a:r>
            <a:r>
              <a:rPr lang="en-US" sz="8000" dirty="0" err="1">
                <a:latin typeface="+mj-lt"/>
                <a:ea typeface="+mj-ea"/>
                <a:cs typeface="+mj-cs"/>
              </a:rPr>
              <a:t>Convolucionais</a:t>
            </a:r>
            <a:endParaRPr lang="en-US" sz="8000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0759217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049A0C8-4DD4-4ABB-A614-2328477652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F6A325A-2919-4123-9174-54EABC5A0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0E82CC2-31B4-4592-9C30-6A975D5DE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98CE383-5E7E-4B66-B52A-B492AE0F10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D185A96-18D7-4084-8117-F60559EB2E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A34A425-32DC-4467-9A4A-9176EC369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BF53389-3CCE-4DFA-9F44-1093CA4DB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7A9074EF-75C6-40E4-B8AE-48DDDC359D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55200" y="0"/>
            <a:ext cx="19368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483018C7-4970-4022-A967-85B66E74F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3C38C329-05C1-44E0-942C-D7A60A7F2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0255201" cy="68580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92F82634-B135-B670-4928-26AD339120C5}"/>
              </a:ext>
            </a:extLst>
          </p:cNvPr>
          <p:cNvSpPr txBox="1"/>
          <p:nvPr/>
        </p:nvSpPr>
        <p:spPr>
          <a:xfrm>
            <a:off x="1609599" y="2105201"/>
            <a:ext cx="7000990" cy="351503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7200" dirty="0" err="1">
                <a:latin typeface="+mj-lt"/>
                <a:ea typeface="+mj-ea"/>
                <a:cs typeface="+mj-cs"/>
              </a:rPr>
              <a:t>Primeiro</a:t>
            </a:r>
            <a:r>
              <a:rPr lang="en-US" sz="7200" dirty="0">
                <a:latin typeface="+mj-lt"/>
                <a:ea typeface="+mj-ea"/>
                <a:cs typeface="+mj-cs"/>
              </a:rPr>
              <a:t> </a:t>
            </a:r>
            <a:r>
              <a:rPr lang="en-US" sz="7200" dirty="0" err="1">
                <a:latin typeface="+mj-lt"/>
                <a:ea typeface="+mj-ea"/>
                <a:cs typeface="+mj-cs"/>
              </a:rPr>
              <a:t>passo</a:t>
            </a:r>
            <a:endParaRPr lang="en-US" sz="7200" dirty="0">
              <a:latin typeface="+mj-lt"/>
              <a:ea typeface="+mj-ea"/>
              <a:cs typeface="+mj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A98F3A3-687B-4002-93F2-58E8590DC7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E8DDCB6-CB7F-4357-B284-774DFD05F7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9346335" y="2316631"/>
            <a:ext cx="8497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en-US" sz="2000" dirty="0">
              <a:latin typeface="MS Shell Dlg 2" panose="020B0604030504040204" pitchFamily="34" charset="0"/>
            </a:endParaRPr>
          </a:p>
        </p:txBody>
      </p:sp>
      <p:sp>
        <p:nvSpPr>
          <p:cNvPr id="3" name="Retângulo Arredondado 2">
            <a:hlinkClick r:id="rId5" invalidUrl="vscode:///"/>
            <a:extLst>
              <a:ext uri="{FF2B5EF4-FFF2-40B4-BE49-F238E27FC236}">
                <a16:creationId xmlns:a16="http://schemas.microsoft.com/office/drawing/2014/main" id="{A96FD04B-5E43-F2B0-4C25-041DC74C5E52}"/>
              </a:ext>
            </a:extLst>
          </p:cNvPr>
          <p:cNvSpPr/>
          <p:nvPr/>
        </p:nvSpPr>
        <p:spPr>
          <a:xfrm>
            <a:off x="3243899" y="4007876"/>
            <a:ext cx="4461832" cy="94745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Leia Sobre Mim</a:t>
            </a:r>
          </a:p>
        </p:txBody>
      </p:sp>
    </p:spTree>
    <p:extLst>
      <p:ext uri="{BB962C8B-B14F-4D97-AF65-F5344CB8AC3E}">
        <p14:creationId xmlns:p14="http://schemas.microsoft.com/office/powerpoint/2010/main" val="1078639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049A0C8-4DD4-4ABB-A614-2328477652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F6A325A-2919-4123-9174-54EABC5A0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0E82CC2-31B4-4592-9C30-6A975D5DE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98CE383-5E7E-4B66-B52A-B492AE0F10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D185A96-18D7-4084-8117-F60559EB2E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A34A425-32DC-4467-9A4A-9176EC369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BF53389-3CCE-4DFA-9F44-1093CA4DB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7A9074EF-75C6-40E4-B8AE-48DDDC359D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55200" y="0"/>
            <a:ext cx="19368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483018C7-4970-4022-A967-85B66E74F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3C38C329-05C1-44E0-942C-D7A60A7F2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0255201" cy="68580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92F82634-B135-B670-4928-26AD339120C5}"/>
              </a:ext>
            </a:extLst>
          </p:cNvPr>
          <p:cNvSpPr txBox="1"/>
          <p:nvPr/>
        </p:nvSpPr>
        <p:spPr>
          <a:xfrm>
            <a:off x="2250061" y="2125166"/>
            <a:ext cx="7000990" cy="351503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7200" dirty="0">
                <a:latin typeface="+mj-lt"/>
                <a:ea typeface="+mj-ea"/>
                <a:cs typeface="+mj-cs"/>
              </a:rPr>
              <a:t>Machine Learning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A98F3A3-687B-4002-93F2-58E8590DC7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E8DDCB6-CB7F-4357-B284-774DFD05F7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9346335" y="2316631"/>
            <a:ext cx="8497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en-US" sz="2000" dirty="0"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56687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FE5BF99D-856C-A42B-0F3B-7D754FFF4701}"/>
              </a:ext>
            </a:extLst>
          </p:cNvPr>
          <p:cNvSpPr txBox="1"/>
          <p:nvPr/>
        </p:nvSpPr>
        <p:spPr>
          <a:xfrm>
            <a:off x="1341302" y="1328565"/>
            <a:ext cx="919082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200" b="1" dirty="0"/>
              <a:t>O que são modelos aprendizados de máquina</a:t>
            </a:r>
          </a:p>
        </p:txBody>
      </p:sp>
      <p:graphicFrame>
        <p:nvGraphicFramePr>
          <p:cNvPr id="3" name="Diagrama 2">
            <a:extLst>
              <a:ext uri="{FF2B5EF4-FFF2-40B4-BE49-F238E27FC236}">
                <a16:creationId xmlns:a16="http://schemas.microsoft.com/office/drawing/2014/main" id="{13F0346A-E140-C738-DE72-D256F60D1AD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36017454"/>
              </p:ext>
            </p:extLst>
          </p:nvPr>
        </p:nvGraphicFramePr>
        <p:xfrm>
          <a:off x="1198084" y="2553413"/>
          <a:ext cx="8805232" cy="33736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274171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FE5BF99D-856C-A42B-0F3B-7D754FFF4701}"/>
              </a:ext>
            </a:extLst>
          </p:cNvPr>
          <p:cNvSpPr txBox="1"/>
          <p:nvPr/>
        </p:nvSpPr>
        <p:spPr>
          <a:xfrm>
            <a:off x="3765013" y="849484"/>
            <a:ext cx="919082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200" b="1" dirty="0"/>
              <a:t>Técnicas Comuns</a:t>
            </a:r>
          </a:p>
        </p:txBody>
      </p:sp>
      <p:graphicFrame>
        <p:nvGraphicFramePr>
          <p:cNvPr id="3" name="Diagrama 2">
            <a:extLst>
              <a:ext uri="{FF2B5EF4-FFF2-40B4-BE49-F238E27FC236}">
                <a16:creationId xmlns:a16="http://schemas.microsoft.com/office/drawing/2014/main" id="{13F0346A-E140-C738-DE72-D256F60D1AD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32844687"/>
              </p:ext>
            </p:extLst>
          </p:nvPr>
        </p:nvGraphicFramePr>
        <p:xfrm>
          <a:off x="1308253" y="2100689"/>
          <a:ext cx="8805232" cy="33736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257868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92F82634-B135-B670-4928-26AD339120C5}"/>
              </a:ext>
            </a:extLst>
          </p:cNvPr>
          <p:cNvSpPr txBox="1"/>
          <p:nvPr/>
        </p:nvSpPr>
        <p:spPr>
          <a:xfrm>
            <a:off x="2250060" y="2125166"/>
            <a:ext cx="8293081" cy="351503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7200" dirty="0">
                <a:latin typeface="+mj-lt"/>
                <a:ea typeface="+mj-ea"/>
                <a:cs typeface="+mj-cs"/>
              </a:rPr>
              <a:t>Redes </a:t>
            </a:r>
            <a:r>
              <a:rPr lang="en-US" sz="7200" dirty="0" err="1">
                <a:latin typeface="+mj-lt"/>
                <a:ea typeface="+mj-ea"/>
                <a:cs typeface="+mj-cs"/>
              </a:rPr>
              <a:t>Neurais</a:t>
            </a:r>
            <a:r>
              <a:rPr lang="en-US" sz="7200" dirty="0">
                <a:latin typeface="+mj-lt"/>
                <a:ea typeface="+mj-ea"/>
                <a:cs typeface="+mj-cs"/>
              </a:rPr>
              <a:t> </a:t>
            </a:r>
            <a:r>
              <a:rPr lang="en-US" sz="7200" dirty="0" err="1">
                <a:latin typeface="+mj-lt"/>
                <a:ea typeface="+mj-ea"/>
                <a:cs typeface="+mj-cs"/>
              </a:rPr>
              <a:t>Artificiais</a:t>
            </a:r>
            <a:endParaRPr lang="en-US" sz="7200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8493608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FE5BF99D-856C-A42B-0F3B-7D754FFF4701}"/>
              </a:ext>
            </a:extLst>
          </p:cNvPr>
          <p:cNvSpPr txBox="1"/>
          <p:nvPr/>
        </p:nvSpPr>
        <p:spPr>
          <a:xfrm>
            <a:off x="1341303" y="1328565"/>
            <a:ext cx="609783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200" dirty="0"/>
              <a:t>RNA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EF90E511-8388-5FA5-03B7-E8162C0130CF}"/>
              </a:ext>
            </a:extLst>
          </p:cNvPr>
          <p:cNvSpPr txBox="1"/>
          <p:nvPr/>
        </p:nvSpPr>
        <p:spPr>
          <a:xfrm>
            <a:off x="1176050" y="2619515"/>
            <a:ext cx="609783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err="1"/>
              <a:t>Deep</a:t>
            </a:r>
            <a:r>
              <a:rPr lang="pt-BR" dirty="0"/>
              <a:t> Learning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É inspirado no funcionamento do cérebro humano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Foi desenvolvido por Geoffrey </a:t>
            </a:r>
            <a:r>
              <a:rPr lang="pt-BR" dirty="0" err="1"/>
              <a:t>Hinton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79055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FE5BF99D-856C-A42B-0F3B-7D754FFF4701}"/>
              </a:ext>
            </a:extLst>
          </p:cNvPr>
          <p:cNvSpPr txBox="1"/>
          <p:nvPr/>
        </p:nvSpPr>
        <p:spPr>
          <a:xfrm>
            <a:off x="2892518" y="510835"/>
            <a:ext cx="609783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200" dirty="0" err="1"/>
              <a:t>Perceptron</a:t>
            </a:r>
            <a:endParaRPr lang="pt-BR" sz="3200" dirty="0"/>
          </a:p>
        </p:txBody>
      </p:sp>
      <p:pic>
        <p:nvPicPr>
          <p:cNvPr id="1028" name="Picture 4" descr="What the Hell is Perceptron?. The Fundamentals of Neural Networks | by  SAGAR SHARMA | Towards Data Science">
            <a:extLst>
              <a:ext uri="{FF2B5EF4-FFF2-40B4-BE49-F238E27FC236}">
                <a16:creationId xmlns:a16="http://schemas.microsoft.com/office/drawing/2014/main" id="{9792680C-BAC2-F819-FF70-3341B8F9AB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2504" y="1714500"/>
            <a:ext cx="7855523" cy="4151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89158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FE5BF99D-856C-A42B-0F3B-7D754FFF4701}"/>
              </a:ext>
            </a:extLst>
          </p:cNvPr>
          <p:cNvSpPr txBox="1"/>
          <p:nvPr/>
        </p:nvSpPr>
        <p:spPr>
          <a:xfrm>
            <a:off x="1341302" y="1328565"/>
            <a:ext cx="778066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200" dirty="0"/>
              <a:t>O que você precisa estar atento?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EF90E511-8388-5FA5-03B7-E8162C0130CF}"/>
              </a:ext>
            </a:extLst>
          </p:cNvPr>
          <p:cNvSpPr txBox="1"/>
          <p:nvPr/>
        </p:nvSpPr>
        <p:spPr>
          <a:xfrm>
            <a:off x="1176050" y="2619515"/>
            <a:ext cx="609783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Função de ativação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err="1"/>
              <a:t>Backpropagation</a:t>
            </a: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Pesos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err="1"/>
              <a:t>Epoch</a:t>
            </a: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Função de Perda (</a:t>
            </a:r>
            <a:r>
              <a:rPr lang="pt-BR" dirty="0" err="1"/>
              <a:t>Loss</a:t>
            </a:r>
            <a:r>
              <a:rPr lang="pt-BR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Otimização</a:t>
            </a:r>
          </a:p>
        </p:txBody>
      </p:sp>
    </p:spTree>
    <p:extLst>
      <p:ext uri="{BB962C8B-B14F-4D97-AF65-F5344CB8AC3E}">
        <p14:creationId xmlns:p14="http://schemas.microsoft.com/office/powerpoint/2010/main" val="144532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92F82634-B135-B670-4928-26AD339120C5}"/>
              </a:ext>
            </a:extLst>
          </p:cNvPr>
          <p:cNvSpPr txBox="1"/>
          <p:nvPr/>
        </p:nvSpPr>
        <p:spPr>
          <a:xfrm>
            <a:off x="2250060" y="2125166"/>
            <a:ext cx="8293081" cy="351503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7200" dirty="0">
                <a:latin typeface="+mj-lt"/>
                <a:ea typeface="+mj-ea"/>
                <a:cs typeface="+mj-cs"/>
              </a:rPr>
              <a:t>Redes </a:t>
            </a:r>
            <a:r>
              <a:rPr lang="en-US" sz="7200" dirty="0" err="1">
                <a:latin typeface="+mj-lt"/>
                <a:ea typeface="+mj-ea"/>
                <a:cs typeface="+mj-cs"/>
              </a:rPr>
              <a:t>Neurais</a:t>
            </a:r>
            <a:r>
              <a:rPr lang="en-US" sz="7200" dirty="0">
                <a:latin typeface="+mj-lt"/>
                <a:ea typeface="+mj-ea"/>
                <a:cs typeface="+mj-cs"/>
              </a:rPr>
              <a:t> </a:t>
            </a:r>
            <a:r>
              <a:rPr lang="en-US" sz="7200" dirty="0" err="1">
                <a:latin typeface="+mj-lt"/>
                <a:ea typeface="+mj-ea"/>
                <a:cs typeface="+mj-cs"/>
              </a:rPr>
              <a:t>Convolucionais</a:t>
            </a:r>
            <a:endParaRPr lang="en-US" sz="7200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1352115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FE5BF99D-856C-A42B-0F3B-7D754FFF4701}"/>
              </a:ext>
            </a:extLst>
          </p:cNvPr>
          <p:cNvSpPr txBox="1"/>
          <p:nvPr/>
        </p:nvSpPr>
        <p:spPr>
          <a:xfrm>
            <a:off x="1341303" y="1328565"/>
            <a:ext cx="609783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200" dirty="0"/>
              <a:t>CNN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EF90E511-8388-5FA5-03B7-E8162C0130CF}"/>
              </a:ext>
            </a:extLst>
          </p:cNvPr>
          <p:cNvSpPr txBox="1"/>
          <p:nvPr/>
        </p:nvSpPr>
        <p:spPr>
          <a:xfrm>
            <a:off x="1176050" y="2619515"/>
            <a:ext cx="6097836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São um tipo de rede neural projetada especificamente para processar dados com uma estrutura de grade, como imagens. Elas são particularmente eficazes em tarefas de visão computacional devido à sua capacidade de capturar características espaciais e hierárquicas em dados de imagem.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0658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93D02AEE-30DC-4942-A9CA-7A14F8B8E2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FD5823F2-909F-442D-BD72-0681CCC140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4231EAF6-FA22-4615-A4D3-D171F7E17A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F2699857-2714-4E6A-8E11-6BEB9DF7FC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46078E7-FDC0-448B-97DE-4EDA7702EE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266E038-37B1-43CF-AFE0-B21E9F572C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B25DC439-ACB7-8313-029D-9F41119607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4444" y="808056"/>
            <a:ext cx="3319381" cy="1077229"/>
          </a:xfrm>
        </p:spPr>
        <p:txBody>
          <a:bodyPr rtlCol="0">
            <a:normAutofit/>
          </a:bodyPr>
          <a:lstStyle>
            <a:defPPr>
              <a:defRPr lang="pt-BR"/>
            </a:defPPr>
          </a:lstStyle>
          <a:p>
            <a:pPr algn="l" rtl="0"/>
            <a:r>
              <a:rPr lang="pt-BR" dirty="0" err="1"/>
              <a:t>Maycon</a:t>
            </a:r>
            <a:r>
              <a:rPr lang="pt-BR" dirty="0"/>
              <a:t> </a:t>
            </a:r>
            <a:r>
              <a:rPr lang="pt-BR" dirty="0" err="1"/>
              <a:t>Batestin</a:t>
            </a:r>
            <a:endParaRPr lang="pt-BR" dirty="0"/>
          </a:p>
        </p:txBody>
      </p:sp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D912AA96-46F2-D83B-E85B-6A15A32FA1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64444" y="2052116"/>
            <a:ext cx="3319381" cy="3997828"/>
          </a:xfrm>
        </p:spPr>
        <p:txBody>
          <a:bodyPr rtlCol="0">
            <a:normAutofit/>
          </a:bodyPr>
          <a:lstStyle>
            <a:defPPr>
              <a:defRPr lang="pt-BR"/>
            </a:defPPr>
          </a:lstStyle>
          <a:p>
            <a:pPr rtl="0"/>
            <a:r>
              <a:rPr lang="pt-BR" sz="1800" dirty="0"/>
              <a:t>Cientista de dados</a:t>
            </a:r>
          </a:p>
          <a:p>
            <a:pPr rtl="0"/>
            <a:r>
              <a:rPr lang="pt-BR" sz="1800" dirty="0"/>
              <a:t>IBM </a:t>
            </a:r>
          </a:p>
          <a:p>
            <a:pPr rtl="0"/>
            <a:r>
              <a:rPr lang="pt-BR" sz="1800" dirty="0"/>
              <a:t>Inteligência artificial</a:t>
            </a:r>
          </a:p>
          <a:p>
            <a:pPr rtl="0"/>
            <a:r>
              <a:rPr lang="pt-BR" sz="1800" dirty="0" err="1"/>
              <a:t>Chatbots</a:t>
            </a:r>
            <a:endParaRPr lang="pt-BR" sz="1800" dirty="0"/>
          </a:p>
          <a:p>
            <a:pPr marL="0" indent="0" rtl="0">
              <a:buNone/>
            </a:pPr>
            <a:endParaRPr lang="pt-BR" sz="1800" dirty="0"/>
          </a:p>
          <a:p>
            <a:pPr rtl="0"/>
            <a:endParaRPr lang="pt-BR" sz="1800" dirty="0"/>
          </a:p>
        </p:txBody>
      </p:sp>
      <p:pic>
        <p:nvPicPr>
          <p:cNvPr id="3" name="Imagem 2" descr="Homem olhando para o lado&#10;&#10;Descrição gerada automaticamente">
            <a:extLst>
              <a:ext uri="{FF2B5EF4-FFF2-40B4-BE49-F238E27FC236}">
                <a16:creationId xmlns:a16="http://schemas.microsoft.com/office/drawing/2014/main" id="{BBFCFDAE-4F79-E55F-7689-320DD73F74D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69" r="11988"/>
          <a:stretch/>
        </p:blipFill>
        <p:spPr>
          <a:xfrm>
            <a:off x="6096543" y="227"/>
            <a:ext cx="5288377" cy="68580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31E37FC9-ED36-42CE-9877-9EAB50FA84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2586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775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FE5BF99D-856C-A42B-0F3B-7D754FFF4701}"/>
              </a:ext>
            </a:extLst>
          </p:cNvPr>
          <p:cNvSpPr txBox="1"/>
          <p:nvPr/>
        </p:nvSpPr>
        <p:spPr>
          <a:xfrm>
            <a:off x="1341303" y="1328565"/>
            <a:ext cx="609783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200" dirty="0"/>
              <a:t>CNN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EF90E511-8388-5FA5-03B7-E8162C0130CF}"/>
              </a:ext>
            </a:extLst>
          </p:cNvPr>
          <p:cNvSpPr txBox="1"/>
          <p:nvPr/>
        </p:nvSpPr>
        <p:spPr>
          <a:xfrm>
            <a:off x="1176050" y="2619515"/>
            <a:ext cx="6097836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Foi desenvolvido por Yann </a:t>
            </a:r>
            <a:r>
              <a:rPr lang="pt-BR" dirty="0" err="1"/>
              <a:t>Lecun</a:t>
            </a:r>
            <a:r>
              <a:rPr lang="pt-BR" dirty="0"/>
              <a:t> (aluno do </a:t>
            </a:r>
            <a:r>
              <a:rPr lang="pt-BR" dirty="0" err="1"/>
              <a:t>Geofrey</a:t>
            </a:r>
            <a:r>
              <a:rPr lang="pt-BR" dirty="0"/>
              <a:t> </a:t>
            </a:r>
            <a:r>
              <a:rPr lang="pt-BR" dirty="0" err="1"/>
              <a:t>Hinton</a:t>
            </a:r>
            <a:r>
              <a:rPr lang="pt-BR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Tem haver com imagem.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Filosofia (O nosso cérebro processa qualquer imagem em busca de uma característica dominante)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É talvez a Rede Neural mais visualmente reconhecível.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83224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FE5BF99D-856C-A42B-0F3B-7D754FFF4701}"/>
              </a:ext>
            </a:extLst>
          </p:cNvPr>
          <p:cNvSpPr txBox="1"/>
          <p:nvPr/>
        </p:nvSpPr>
        <p:spPr>
          <a:xfrm>
            <a:off x="1341302" y="1328565"/>
            <a:ext cx="778066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200" dirty="0"/>
              <a:t>Para que é usada?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EF90E511-8388-5FA5-03B7-E8162C0130CF}"/>
              </a:ext>
            </a:extLst>
          </p:cNvPr>
          <p:cNvSpPr txBox="1"/>
          <p:nvPr/>
        </p:nvSpPr>
        <p:spPr>
          <a:xfrm>
            <a:off x="1176050" y="2619515"/>
            <a:ext cx="609783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Classificação de Imagens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Localização de Objetos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Reconhecimento de Objetos</a:t>
            </a:r>
          </a:p>
        </p:txBody>
      </p:sp>
    </p:spTree>
    <p:extLst>
      <p:ext uri="{BB962C8B-B14F-4D97-AF65-F5344CB8AC3E}">
        <p14:creationId xmlns:p14="http://schemas.microsoft.com/office/powerpoint/2010/main" val="4032854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FE5BF99D-856C-A42B-0F3B-7D754FFF4701}"/>
              </a:ext>
            </a:extLst>
          </p:cNvPr>
          <p:cNvSpPr txBox="1"/>
          <p:nvPr/>
        </p:nvSpPr>
        <p:spPr>
          <a:xfrm>
            <a:off x="1341302" y="1328565"/>
            <a:ext cx="778066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200" dirty="0"/>
              <a:t>Para que é usada?</a:t>
            </a:r>
          </a:p>
        </p:txBody>
      </p:sp>
      <p:pic>
        <p:nvPicPr>
          <p:cNvPr id="1026" name="Picture 2" descr="Review of Deep Learning Algorithms for Object Detection | by Arthur  Ouaknine | Zyl Story | Medium">
            <a:extLst>
              <a:ext uri="{FF2B5EF4-FFF2-40B4-BE49-F238E27FC236}">
                <a16:creationId xmlns:a16="http://schemas.microsoft.com/office/drawing/2014/main" id="{E331CB29-38C9-E176-72C0-1C2E94FC7F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2318" y="2131310"/>
            <a:ext cx="9843768" cy="4092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31730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aixaDeTexto 8">
            <a:extLst>
              <a:ext uri="{FF2B5EF4-FFF2-40B4-BE49-F238E27FC236}">
                <a16:creationId xmlns:a16="http://schemas.microsoft.com/office/drawing/2014/main" id="{E8F67FF7-ECD1-D3B2-31F2-C3C03A275680}"/>
              </a:ext>
            </a:extLst>
          </p:cNvPr>
          <p:cNvSpPr txBox="1"/>
          <p:nvPr/>
        </p:nvSpPr>
        <p:spPr>
          <a:xfrm>
            <a:off x="4392975" y="700604"/>
            <a:ext cx="609783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200" dirty="0"/>
              <a:t>Como funciona?</a:t>
            </a:r>
          </a:p>
        </p:txBody>
      </p:sp>
      <p:pic>
        <p:nvPicPr>
          <p:cNvPr id="2050" name="Picture 2" descr="Closeup de folha de tomate em branco">
            <a:extLst>
              <a:ext uri="{FF2B5EF4-FFF2-40B4-BE49-F238E27FC236}">
                <a16:creationId xmlns:a16="http://schemas.microsoft.com/office/drawing/2014/main" id="{E7FEB699-0DBB-C2D1-62B3-A1FFFD38A6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293" y="2844800"/>
            <a:ext cx="1653733" cy="1100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Agrupar 32">
            <a:extLst>
              <a:ext uri="{FF2B5EF4-FFF2-40B4-BE49-F238E27FC236}">
                <a16:creationId xmlns:a16="http://schemas.microsoft.com/office/drawing/2014/main" id="{8ECBB22C-B57F-E156-0883-1766B415D7FB}"/>
              </a:ext>
            </a:extLst>
          </p:cNvPr>
          <p:cNvGrpSpPr/>
          <p:nvPr/>
        </p:nvGrpSpPr>
        <p:grpSpPr>
          <a:xfrm>
            <a:off x="3644900" y="2573958"/>
            <a:ext cx="1841500" cy="1405284"/>
            <a:chOff x="3644900" y="2573958"/>
            <a:chExt cx="1841500" cy="1405284"/>
          </a:xfrm>
        </p:grpSpPr>
        <p:sp>
          <p:nvSpPr>
            <p:cNvPr id="2" name="Paralelogramo 1">
              <a:extLst>
                <a:ext uri="{FF2B5EF4-FFF2-40B4-BE49-F238E27FC236}">
                  <a16:creationId xmlns:a16="http://schemas.microsoft.com/office/drawing/2014/main" id="{D509BC51-37E8-0BB7-2413-AFE0EE4F2F32}"/>
                </a:ext>
              </a:extLst>
            </p:cNvPr>
            <p:cNvSpPr/>
            <p:nvPr/>
          </p:nvSpPr>
          <p:spPr>
            <a:xfrm>
              <a:off x="3644900" y="2573958"/>
              <a:ext cx="1536700" cy="1100484"/>
            </a:xfrm>
            <a:prstGeom prst="parallelogram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" name="Paralelogramo 2">
              <a:extLst>
                <a:ext uri="{FF2B5EF4-FFF2-40B4-BE49-F238E27FC236}">
                  <a16:creationId xmlns:a16="http://schemas.microsoft.com/office/drawing/2014/main" id="{66A8A0A4-F887-83B3-84B0-42B17F2A65B2}"/>
                </a:ext>
              </a:extLst>
            </p:cNvPr>
            <p:cNvSpPr/>
            <p:nvPr/>
          </p:nvSpPr>
          <p:spPr>
            <a:xfrm>
              <a:off x="3797300" y="2726358"/>
              <a:ext cx="1536700" cy="1100484"/>
            </a:xfrm>
            <a:prstGeom prst="parallelogram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3" name="Paralelogramo 12">
              <a:extLst>
                <a:ext uri="{FF2B5EF4-FFF2-40B4-BE49-F238E27FC236}">
                  <a16:creationId xmlns:a16="http://schemas.microsoft.com/office/drawing/2014/main" id="{5401CAAF-C324-BE3F-EE3F-F7C6056C68E0}"/>
                </a:ext>
              </a:extLst>
            </p:cNvPr>
            <p:cNvSpPr/>
            <p:nvPr/>
          </p:nvSpPr>
          <p:spPr>
            <a:xfrm>
              <a:off x="3949700" y="2878758"/>
              <a:ext cx="1536700" cy="1100484"/>
            </a:xfrm>
            <a:prstGeom prst="parallelogram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34" name="Agrupar 33">
            <a:extLst>
              <a:ext uri="{FF2B5EF4-FFF2-40B4-BE49-F238E27FC236}">
                <a16:creationId xmlns:a16="http://schemas.microsoft.com/office/drawing/2014/main" id="{0E4467DA-4764-81DA-3740-1CDCFF6D19DC}"/>
              </a:ext>
            </a:extLst>
          </p:cNvPr>
          <p:cNvGrpSpPr/>
          <p:nvPr/>
        </p:nvGrpSpPr>
        <p:grpSpPr>
          <a:xfrm>
            <a:off x="6254015" y="2710543"/>
            <a:ext cx="1264385" cy="1268699"/>
            <a:chOff x="6254015" y="2710543"/>
            <a:chExt cx="1264385" cy="1268699"/>
          </a:xfrm>
        </p:grpSpPr>
        <p:sp>
          <p:nvSpPr>
            <p:cNvPr id="14" name="Retângulo com Canto Diagonal Aparado 13">
              <a:extLst>
                <a:ext uri="{FF2B5EF4-FFF2-40B4-BE49-F238E27FC236}">
                  <a16:creationId xmlns:a16="http://schemas.microsoft.com/office/drawing/2014/main" id="{986382DA-8D90-1464-45A9-4DB78D62250B}"/>
                </a:ext>
              </a:extLst>
            </p:cNvPr>
            <p:cNvSpPr/>
            <p:nvPr/>
          </p:nvSpPr>
          <p:spPr>
            <a:xfrm>
              <a:off x="6254015" y="3176678"/>
              <a:ext cx="838507" cy="802564"/>
            </a:xfrm>
            <a:prstGeom prst="snip2Diag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5" name="Retângulo com Canto Diagonal Aparado 14">
              <a:extLst>
                <a:ext uri="{FF2B5EF4-FFF2-40B4-BE49-F238E27FC236}">
                  <a16:creationId xmlns:a16="http://schemas.microsoft.com/office/drawing/2014/main" id="{BB31CDB3-6516-F9E2-35E0-AF3AE5552F52}"/>
                </a:ext>
              </a:extLst>
            </p:cNvPr>
            <p:cNvSpPr/>
            <p:nvPr/>
          </p:nvSpPr>
          <p:spPr>
            <a:xfrm>
              <a:off x="6406415" y="2871878"/>
              <a:ext cx="838507" cy="802564"/>
            </a:xfrm>
            <a:prstGeom prst="snip2Diag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6" name="Retângulo com Canto Diagonal Aparado 15">
              <a:extLst>
                <a:ext uri="{FF2B5EF4-FFF2-40B4-BE49-F238E27FC236}">
                  <a16:creationId xmlns:a16="http://schemas.microsoft.com/office/drawing/2014/main" id="{3CB64E60-B5E7-5931-78AB-C9F8B6D56C92}"/>
                </a:ext>
              </a:extLst>
            </p:cNvPr>
            <p:cNvSpPr/>
            <p:nvPr/>
          </p:nvSpPr>
          <p:spPr>
            <a:xfrm>
              <a:off x="6679893" y="2710543"/>
              <a:ext cx="838507" cy="802564"/>
            </a:xfrm>
            <a:prstGeom prst="snip2Diag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35" name="Agrupar 34">
            <a:extLst>
              <a:ext uri="{FF2B5EF4-FFF2-40B4-BE49-F238E27FC236}">
                <a16:creationId xmlns:a16="http://schemas.microsoft.com/office/drawing/2014/main" id="{5AE9887E-F593-568A-48B9-20DCC3C84905}"/>
              </a:ext>
            </a:extLst>
          </p:cNvPr>
          <p:cNvGrpSpPr/>
          <p:nvPr/>
        </p:nvGrpSpPr>
        <p:grpSpPr>
          <a:xfrm>
            <a:off x="8367830" y="2035324"/>
            <a:ext cx="273478" cy="1941180"/>
            <a:chOff x="8367830" y="2035324"/>
            <a:chExt cx="273478" cy="1941180"/>
          </a:xfrm>
        </p:grpSpPr>
        <p:sp>
          <p:nvSpPr>
            <p:cNvPr id="17" name="Retângulo 16">
              <a:extLst>
                <a:ext uri="{FF2B5EF4-FFF2-40B4-BE49-F238E27FC236}">
                  <a16:creationId xmlns:a16="http://schemas.microsoft.com/office/drawing/2014/main" id="{A5795034-7BBD-94D5-473D-7B6D7AC04A91}"/>
                </a:ext>
              </a:extLst>
            </p:cNvPr>
            <p:cNvSpPr/>
            <p:nvPr/>
          </p:nvSpPr>
          <p:spPr>
            <a:xfrm>
              <a:off x="8367830" y="2035324"/>
              <a:ext cx="273478" cy="641229"/>
            </a:xfrm>
            <a:prstGeom prst="rect">
              <a:avLst/>
            </a:prstGeom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8" name="Retângulo 17">
              <a:extLst>
                <a:ext uri="{FF2B5EF4-FFF2-40B4-BE49-F238E27FC236}">
                  <a16:creationId xmlns:a16="http://schemas.microsoft.com/office/drawing/2014/main" id="{FF743767-DA6B-83E1-AAC0-B4E9C3CD5DD3}"/>
                </a:ext>
              </a:extLst>
            </p:cNvPr>
            <p:cNvSpPr/>
            <p:nvPr/>
          </p:nvSpPr>
          <p:spPr>
            <a:xfrm>
              <a:off x="8367830" y="2694046"/>
              <a:ext cx="273478" cy="641229"/>
            </a:xfrm>
            <a:prstGeom prst="rect">
              <a:avLst/>
            </a:prstGeom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9" name="Retângulo 18">
              <a:extLst>
                <a:ext uri="{FF2B5EF4-FFF2-40B4-BE49-F238E27FC236}">
                  <a16:creationId xmlns:a16="http://schemas.microsoft.com/office/drawing/2014/main" id="{AD7F5A34-D7D6-3220-7157-4FBF401922B5}"/>
                </a:ext>
              </a:extLst>
            </p:cNvPr>
            <p:cNvSpPr/>
            <p:nvPr/>
          </p:nvSpPr>
          <p:spPr>
            <a:xfrm>
              <a:off x="8367830" y="3335275"/>
              <a:ext cx="273478" cy="641229"/>
            </a:xfrm>
            <a:prstGeom prst="rect">
              <a:avLst/>
            </a:prstGeom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22" name="Oval 21">
            <a:extLst>
              <a:ext uri="{FF2B5EF4-FFF2-40B4-BE49-F238E27FC236}">
                <a16:creationId xmlns:a16="http://schemas.microsoft.com/office/drawing/2014/main" id="{DD0B9D6F-7346-0A0E-823A-FDD7158ADC15}"/>
              </a:ext>
            </a:extLst>
          </p:cNvPr>
          <p:cNvSpPr/>
          <p:nvPr/>
        </p:nvSpPr>
        <p:spPr>
          <a:xfrm>
            <a:off x="9733852" y="2533132"/>
            <a:ext cx="546100" cy="602720"/>
          </a:xfrm>
          <a:prstGeom prst="ellipse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C967B8C-A41D-CB0F-E2EA-CC4378603FFB}"/>
              </a:ext>
            </a:extLst>
          </p:cNvPr>
          <p:cNvSpPr/>
          <p:nvPr/>
        </p:nvSpPr>
        <p:spPr>
          <a:xfrm rot="1471840">
            <a:off x="9733852" y="3359323"/>
            <a:ext cx="546100" cy="60272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Seta para a Direita 23">
            <a:extLst>
              <a:ext uri="{FF2B5EF4-FFF2-40B4-BE49-F238E27FC236}">
                <a16:creationId xmlns:a16="http://schemas.microsoft.com/office/drawing/2014/main" id="{1712B397-EE6F-1FFC-32A0-62FBE4F12982}"/>
              </a:ext>
            </a:extLst>
          </p:cNvPr>
          <p:cNvSpPr/>
          <p:nvPr/>
        </p:nvSpPr>
        <p:spPr>
          <a:xfrm>
            <a:off x="2921963" y="3259107"/>
            <a:ext cx="546100" cy="2794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Seta para a Direita 24">
            <a:extLst>
              <a:ext uri="{FF2B5EF4-FFF2-40B4-BE49-F238E27FC236}">
                <a16:creationId xmlns:a16="http://schemas.microsoft.com/office/drawing/2014/main" id="{5F9F680E-8CB8-91AD-5A9B-85D801967E7F}"/>
              </a:ext>
            </a:extLst>
          </p:cNvPr>
          <p:cNvSpPr/>
          <p:nvPr/>
        </p:nvSpPr>
        <p:spPr>
          <a:xfrm>
            <a:off x="5550685" y="3259107"/>
            <a:ext cx="546100" cy="2794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Seta para a Direita 25">
            <a:extLst>
              <a:ext uri="{FF2B5EF4-FFF2-40B4-BE49-F238E27FC236}">
                <a16:creationId xmlns:a16="http://schemas.microsoft.com/office/drawing/2014/main" id="{74CC4D7F-6DC3-A6DA-EA0C-5CEE1B45512F}"/>
              </a:ext>
            </a:extLst>
          </p:cNvPr>
          <p:cNvSpPr/>
          <p:nvPr/>
        </p:nvSpPr>
        <p:spPr>
          <a:xfrm>
            <a:off x="7675987" y="3176678"/>
            <a:ext cx="546100" cy="2794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Seta para a Direita 26">
            <a:extLst>
              <a:ext uri="{FF2B5EF4-FFF2-40B4-BE49-F238E27FC236}">
                <a16:creationId xmlns:a16="http://schemas.microsoft.com/office/drawing/2014/main" id="{BE89A296-2AE6-FF5D-5E1B-C97F17C0357F}"/>
              </a:ext>
            </a:extLst>
          </p:cNvPr>
          <p:cNvSpPr/>
          <p:nvPr/>
        </p:nvSpPr>
        <p:spPr>
          <a:xfrm>
            <a:off x="8864293" y="3176678"/>
            <a:ext cx="546100" cy="2794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D9BE611D-DFAA-17CF-F6F4-0EAF3D829D90}"/>
              </a:ext>
            </a:extLst>
          </p:cNvPr>
          <p:cNvSpPr txBox="1"/>
          <p:nvPr/>
        </p:nvSpPr>
        <p:spPr>
          <a:xfrm>
            <a:off x="1348696" y="4177724"/>
            <a:ext cx="265021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dirty="0"/>
              <a:t>Entrada</a:t>
            </a: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AF7AA030-5554-5DA4-3462-DED48C99D881}"/>
              </a:ext>
            </a:extLst>
          </p:cNvPr>
          <p:cNvSpPr txBox="1"/>
          <p:nvPr/>
        </p:nvSpPr>
        <p:spPr>
          <a:xfrm>
            <a:off x="3240543" y="4178300"/>
            <a:ext cx="265021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dirty="0"/>
              <a:t>Camada</a:t>
            </a:r>
          </a:p>
          <a:p>
            <a:pPr algn="ctr"/>
            <a:r>
              <a:rPr lang="pt-BR" sz="1600" dirty="0" err="1"/>
              <a:t>Convolucional</a:t>
            </a:r>
            <a:endParaRPr lang="pt-BR" sz="1600" dirty="0"/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AE47FFF7-EEDB-CB4B-12BF-5018E3956899}"/>
              </a:ext>
            </a:extLst>
          </p:cNvPr>
          <p:cNvSpPr txBox="1"/>
          <p:nvPr/>
        </p:nvSpPr>
        <p:spPr>
          <a:xfrm>
            <a:off x="5354786" y="4190712"/>
            <a:ext cx="265021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dirty="0"/>
              <a:t>Camada de</a:t>
            </a:r>
          </a:p>
          <a:p>
            <a:pPr algn="ctr"/>
            <a:r>
              <a:rPr lang="pt-BR" sz="1600" dirty="0" err="1"/>
              <a:t>Pooling</a:t>
            </a:r>
            <a:endParaRPr lang="pt-BR" sz="1600" dirty="0"/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677AF03C-56D0-0807-F348-5527CAB04202}"/>
              </a:ext>
            </a:extLst>
          </p:cNvPr>
          <p:cNvSpPr txBox="1"/>
          <p:nvPr/>
        </p:nvSpPr>
        <p:spPr>
          <a:xfrm>
            <a:off x="7179462" y="4251119"/>
            <a:ext cx="265021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dirty="0"/>
              <a:t>Camada Oculta</a:t>
            </a: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CDA4CC3A-82C7-74E2-5A15-F928BD9C24A5}"/>
              </a:ext>
            </a:extLst>
          </p:cNvPr>
          <p:cNvSpPr txBox="1"/>
          <p:nvPr/>
        </p:nvSpPr>
        <p:spPr>
          <a:xfrm>
            <a:off x="8602510" y="4175206"/>
            <a:ext cx="265021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dirty="0"/>
              <a:t>Saída</a:t>
            </a:r>
          </a:p>
        </p:txBody>
      </p:sp>
    </p:spTree>
    <p:extLst>
      <p:ext uri="{BB962C8B-B14F-4D97-AF65-F5344CB8AC3E}">
        <p14:creationId xmlns:p14="http://schemas.microsoft.com/office/powerpoint/2010/main" val="2635782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/>
      <p:bldP spid="29" grpId="0"/>
      <p:bldP spid="30" grpId="0"/>
      <p:bldP spid="31" grpId="0"/>
      <p:bldP spid="3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FE5BF99D-856C-A42B-0F3B-7D754FFF4701}"/>
              </a:ext>
            </a:extLst>
          </p:cNvPr>
          <p:cNvSpPr txBox="1"/>
          <p:nvPr/>
        </p:nvSpPr>
        <p:spPr>
          <a:xfrm>
            <a:off x="1341302" y="1328565"/>
            <a:ext cx="778066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200" dirty="0"/>
              <a:t>O que você precisa estar atento?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EF90E511-8388-5FA5-03B7-E8162C0130CF}"/>
              </a:ext>
            </a:extLst>
          </p:cNvPr>
          <p:cNvSpPr txBox="1"/>
          <p:nvPr/>
        </p:nvSpPr>
        <p:spPr>
          <a:xfrm>
            <a:off x="1176050" y="2619515"/>
            <a:ext cx="609783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err="1"/>
              <a:t>Convolution</a:t>
            </a: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Max </a:t>
            </a:r>
            <a:r>
              <a:rPr lang="pt-BR" dirty="0" err="1"/>
              <a:t>Pooling</a:t>
            </a: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err="1"/>
              <a:t>Flatteting</a:t>
            </a:r>
            <a:r>
              <a:rPr lang="pt-BR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Full Connection</a:t>
            </a:r>
          </a:p>
        </p:txBody>
      </p:sp>
    </p:spTree>
    <p:extLst>
      <p:ext uri="{BB962C8B-B14F-4D97-AF65-F5344CB8AC3E}">
        <p14:creationId xmlns:p14="http://schemas.microsoft.com/office/powerpoint/2010/main" val="890072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FE5BF99D-856C-A42B-0F3B-7D754FFF4701}"/>
              </a:ext>
            </a:extLst>
          </p:cNvPr>
          <p:cNvSpPr txBox="1"/>
          <p:nvPr/>
        </p:nvSpPr>
        <p:spPr>
          <a:xfrm>
            <a:off x="1341302" y="1328565"/>
            <a:ext cx="778066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200" dirty="0"/>
              <a:t>Convolução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EF90E511-8388-5FA5-03B7-E8162C0130CF}"/>
              </a:ext>
            </a:extLst>
          </p:cNvPr>
          <p:cNvSpPr txBox="1"/>
          <p:nvPr/>
        </p:nvSpPr>
        <p:spPr>
          <a:xfrm>
            <a:off x="1341302" y="2828835"/>
            <a:ext cx="6097836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A operação de convolução consiste na aplicação de um kernel para a extração de mapas de características das imagens.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O kernel é uma matriz que quando multiplicado pela matriz que representa a imagem, ira ressaltar as características que foram determinadas.</a:t>
            </a:r>
          </a:p>
        </p:txBody>
      </p:sp>
    </p:spTree>
    <p:extLst>
      <p:ext uri="{BB962C8B-B14F-4D97-AF65-F5344CB8AC3E}">
        <p14:creationId xmlns:p14="http://schemas.microsoft.com/office/powerpoint/2010/main" val="2975214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951CB01E-A94A-413B-2C1A-AD015EE0B3B5}"/>
              </a:ext>
            </a:extLst>
          </p:cNvPr>
          <p:cNvSpPr txBox="1"/>
          <p:nvPr/>
        </p:nvSpPr>
        <p:spPr>
          <a:xfrm>
            <a:off x="2510535" y="647542"/>
            <a:ext cx="778066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200" dirty="0" err="1"/>
              <a:t>Convolution</a:t>
            </a:r>
            <a:endParaRPr lang="pt-BR" sz="3200" dirty="0"/>
          </a:p>
        </p:txBody>
      </p:sp>
      <p:pic>
        <p:nvPicPr>
          <p:cNvPr id="2" name="camada_convolucional.mov">
            <a:hlinkClick r:id="" action="ppaction://media"/>
            <a:extLst>
              <a:ext uri="{FF2B5EF4-FFF2-40B4-BE49-F238E27FC236}">
                <a16:creationId xmlns:a16="http://schemas.microsoft.com/office/drawing/2014/main" id="{8FFF3361-6C55-B36E-D531-51428190186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71700" y="1547336"/>
            <a:ext cx="6527800" cy="4447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134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9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951CB01E-A94A-413B-2C1A-AD015EE0B3B5}"/>
              </a:ext>
            </a:extLst>
          </p:cNvPr>
          <p:cNvSpPr txBox="1"/>
          <p:nvPr/>
        </p:nvSpPr>
        <p:spPr>
          <a:xfrm>
            <a:off x="2510535" y="647542"/>
            <a:ext cx="778066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200" dirty="0" err="1"/>
              <a:t>Convolution</a:t>
            </a:r>
            <a:endParaRPr lang="pt-BR" sz="3200" dirty="0"/>
          </a:p>
        </p:txBody>
      </p:sp>
      <p:pic>
        <p:nvPicPr>
          <p:cNvPr id="2" name="Imagem 1">
            <a:hlinkClick r:id="rId2"/>
            <a:extLst>
              <a:ext uri="{FF2B5EF4-FFF2-40B4-BE49-F238E27FC236}">
                <a16:creationId xmlns:a16="http://schemas.microsoft.com/office/drawing/2014/main" id="{C6F6A70A-1171-BBE3-AB93-37E5E6E49D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5800" y="2107490"/>
            <a:ext cx="7772400" cy="3227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8040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FE5BF99D-856C-A42B-0F3B-7D754FFF4701}"/>
              </a:ext>
            </a:extLst>
          </p:cNvPr>
          <p:cNvSpPr txBox="1"/>
          <p:nvPr/>
        </p:nvSpPr>
        <p:spPr>
          <a:xfrm>
            <a:off x="1341302" y="1328565"/>
            <a:ext cx="778066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200" dirty="0" err="1"/>
              <a:t>Pooling</a:t>
            </a:r>
            <a:endParaRPr lang="pt-BR" sz="3200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EF90E511-8388-5FA5-03B7-E8162C0130CF}"/>
              </a:ext>
            </a:extLst>
          </p:cNvPr>
          <p:cNvSpPr txBox="1"/>
          <p:nvPr/>
        </p:nvSpPr>
        <p:spPr>
          <a:xfrm>
            <a:off x="1341302" y="2828835"/>
            <a:ext cx="6097836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Selecionar ainda mais as características mais relevantes e eliminar </a:t>
            </a:r>
            <a:r>
              <a:rPr lang="pt-BR" dirty="0" err="1"/>
              <a:t>ruidos</a:t>
            </a: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Diminuir a dimensionalidade.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Na operação de </a:t>
            </a:r>
            <a:r>
              <a:rPr lang="pt-BR" dirty="0" err="1"/>
              <a:t>Pooling</a:t>
            </a:r>
            <a:r>
              <a:rPr lang="pt-BR" dirty="0"/>
              <a:t> é utilizada uma janela, que irá deslocar-se ao longo da matriz de características.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A operação mais comum é a Max -&gt; Maior valor da janela. </a:t>
            </a:r>
          </a:p>
        </p:txBody>
      </p:sp>
    </p:spTree>
    <p:extLst>
      <p:ext uri="{BB962C8B-B14F-4D97-AF65-F5344CB8AC3E}">
        <p14:creationId xmlns:p14="http://schemas.microsoft.com/office/powerpoint/2010/main" val="3702325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951CB01E-A94A-413B-2C1A-AD015EE0B3B5}"/>
              </a:ext>
            </a:extLst>
          </p:cNvPr>
          <p:cNvSpPr txBox="1"/>
          <p:nvPr/>
        </p:nvSpPr>
        <p:spPr>
          <a:xfrm>
            <a:off x="2510535" y="647542"/>
            <a:ext cx="778066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200" dirty="0"/>
              <a:t>Max </a:t>
            </a:r>
            <a:r>
              <a:rPr lang="pt-BR" sz="3200" dirty="0" err="1"/>
              <a:t>Pooling</a:t>
            </a:r>
            <a:endParaRPr lang="pt-BR" sz="3200" dirty="0"/>
          </a:p>
        </p:txBody>
      </p:sp>
      <p:pic>
        <p:nvPicPr>
          <p:cNvPr id="3" name="maxpooling.mov">
            <a:hlinkClick r:id="" action="ppaction://media"/>
            <a:extLst>
              <a:ext uri="{FF2B5EF4-FFF2-40B4-BE49-F238E27FC236}">
                <a16:creationId xmlns:a16="http://schemas.microsoft.com/office/drawing/2014/main" id="{C34860C0-DB39-DDB2-C969-D00F0279FF1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74800" y="1574800"/>
            <a:ext cx="8128000" cy="370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449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9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9">
            <a:extLst>
              <a:ext uri="{FF2B5EF4-FFF2-40B4-BE49-F238E27FC236}">
                <a16:creationId xmlns:a16="http://schemas.microsoft.com/office/drawing/2014/main" id="{B5E326A3-EB92-4BDA-9F77-45197E0CBE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1">
            <a:extLst>
              <a:ext uri="{FF2B5EF4-FFF2-40B4-BE49-F238E27FC236}">
                <a16:creationId xmlns:a16="http://schemas.microsoft.com/office/drawing/2014/main" id="{CAC996C7-7B84-4645-9AA1-6EA85EAB47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2290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D8FA902E-C53A-FB23-0923-FEF465FE03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7191" y="1064365"/>
            <a:ext cx="2856582" cy="3313671"/>
          </a:xfrm>
        </p:spPr>
        <p:txBody>
          <a:bodyPr rtlCol="0">
            <a:normAutofit/>
          </a:bodyPr>
          <a:lstStyle>
            <a:defPPr>
              <a:defRPr lang="pt-BR"/>
            </a:defPPr>
          </a:lstStyle>
          <a:p>
            <a:pPr algn="l" rtl="0"/>
            <a:r>
              <a:rPr lang="pt-BR">
                <a:solidFill>
                  <a:schemeClr val="bg1"/>
                </a:solidFill>
              </a:rPr>
              <a:t>Agenda</a:t>
            </a:r>
          </a:p>
        </p:txBody>
      </p:sp>
      <p:sp>
        <p:nvSpPr>
          <p:cNvPr id="18" name="Rectangle 13">
            <a:extLst>
              <a:ext uri="{FF2B5EF4-FFF2-40B4-BE49-F238E27FC236}">
                <a16:creationId xmlns:a16="http://schemas.microsoft.com/office/drawing/2014/main" id="{32DC315B-5680-47D9-B827-34D012FB1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0769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graphicFrame>
        <p:nvGraphicFramePr>
          <p:cNvPr id="4" name="Espaço Reservado para Conteúdo 2">
            <a:extLst>
              <a:ext uri="{FF2B5EF4-FFF2-40B4-BE49-F238E27FC236}">
                <a16:creationId xmlns:a16="http://schemas.microsoft.com/office/drawing/2014/main" id="{1829D2E3-4A7D-649A-4631-35ACFD6DFC4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22353843"/>
              </p:ext>
            </p:extLst>
          </p:nvPr>
        </p:nvGraphicFramePr>
        <p:xfrm>
          <a:off x="5507182" y="897534"/>
          <a:ext cx="5889686" cy="53192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892368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FE5BF99D-856C-A42B-0F3B-7D754FFF4701}"/>
              </a:ext>
            </a:extLst>
          </p:cNvPr>
          <p:cNvSpPr txBox="1"/>
          <p:nvPr/>
        </p:nvSpPr>
        <p:spPr>
          <a:xfrm>
            <a:off x="1341302" y="1328565"/>
            <a:ext cx="778066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200" dirty="0"/>
              <a:t>Parâmetros de </a:t>
            </a:r>
            <a:r>
              <a:rPr lang="pt-BR" sz="3200" dirty="0" err="1"/>
              <a:t>Pooling</a:t>
            </a:r>
            <a:endParaRPr lang="pt-BR" sz="3200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EF90E511-8388-5FA5-03B7-E8162C0130CF}"/>
              </a:ext>
            </a:extLst>
          </p:cNvPr>
          <p:cNvSpPr txBox="1"/>
          <p:nvPr/>
        </p:nvSpPr>
        <p:spPr>
          <a:xfrm>
            <a:off x="1341302" y="2828835"/>
            <a:ext cx="609783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err="1"/>
              <a:t>Padding</a:t>
            </a:r>
            <a:endParaRPr lang="pt-B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 err="1"/>
              <a:t>Same</a:t>
            </a:r>
            <a:r>
              <a:rPr lang="pt-BR" dirty="0"/>
              <a:t> &gt; preencho com 0 a matriz caso necessário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 err="1"/>
              <a:t>Valid</a:t>
            </a:r>
            <a:r>
              <a:rPr lang="pt-BR" dirty="0"/>
              <a:t>&gt; Caso não hajam valores suficientes, ele descarta a ultima coluna.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err="1"/>
              <a:t>Stride</a:t>
            </a:r>
            <a:r>
              <a:rPr lang="pt-BR" dirty="0"/>
              <a:t> &gt; tamanho do deslocamento da matriz</a:t>
            </a:r>
          </a:p>
        </p:txBody>
      </p:sp>
    </p:spTree>
    <p:extLst>
      <p:ext uri="{BB962C8B-B14F-4D97-AF65-F5344CB8AC3E}">
        <p14:creationId xmlns:p14="http://schemas.microsoft.com/office/powerpoint/2010/main" val="2437097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FE5BF99D-856C-A42B-0F3B-7D754FFF4701}"/>
              </a:ext>
            </a:extLst>
          </p:cNvPr>
          <p:cNvSpPr txBox="1"/>
          <p:nvPr/>
        </p:nvSpPr>
        <p:spPr>
          <a:xfrm>
            <a:off x="1341302" y="1328565"/>
            <a:ext cx="778066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200" dirty="0" err="1"/>
              <a:t>Flattening</a:t>
            </a:r>
            <a:endParaRPr lang="pt-BR" sz="3200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EF90E511-8388-5FA5-03B7-E8162C0130CF}"/>
              </a:ext>
            </a:extLst>
          </p:cNvPr>
          <p:cNvSpPr txBox="1"/>
          <p:nvPr/>
        </p:nvSpPr>
        <p:spPr>
          <a:xfrm>
            <a:off x="1341302" y="2828835"/>
            <a:ext cx="60978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Transformar a matriz gerada pelo </a:t>
            </a:r>
            <a:r>
              <a:rPr lang="pt-BR" dirty="0" err="1"/>
              <a:t>pooling</a:t>
            </a:r>
            <a:r>
              <a:rPr lang="pt-BR" dirty="0"/>
              <a:t> em um vetor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50222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4D7E45EB-2082-42A1-A5FC-6D53F21DB3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3" name="Picture 1032">
            <a:extLst>
              <a:ext uri="{FF2B5EF4-FFF2-40B4-BE49-F238E27FC236}">
                <a16:creationId xmlns:a16="http://schemas.microsoft.com/office/drawing/2014/main" id="{A6A5C072-919B-4308-A48B-96DC0CBFBE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035" name="Picture 1034">
            <a:extLst>
              <a:ext uri="{FF2B5EF4-FFF2-40B4-BE49-F238E27FC236}">
                <a16:creationId xmlns:a16="http://schemas.microsoft.com/office/drawing/2014/main" id="{A8F74E2F-7C51-4D72-96BA-528A507481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037" name="Rectangle 1036">
            <a:extLst>
              <a:ext uri="{FF2B5EF4-FFF2-40B4-BE49-F238E27FC236}">
                <a16:creationId xmlns:a16="http://schemas.microsoft.com/office/drawing/2014/main" id="{1B61F797-14BD-476F-B569-140E96CB6B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9" name="Rectangle 1038">
            <a:extLst>
              <a:ext uri="{FF2B5EF4-FFF2-40B4-BE49-F238E27FC236}">
                <a16:creationId xmlns:a16="http://schemas.microsoft.com/office/drawing/2014/main" id="{9A0235D8-BAC3-4440-8A9B-43D98243C7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1" name="Rectangle 1040">
            <a:extLst>
              <a:ext uri="{FF2B5EF4-FFF2-40B4-BE49-F238E27FC236}">
                <a16:creationId xmlns:a16="http://schemas.microsoft.com/office/drawing/2014/main" id="{CDF2FD5C-3192-4646-91D2-C907BDC4C1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951CB01E-A94A-413B-2C1A-AD015EE0B3B5}"/>
              </a:ext>
            </a:extLst>
          </p:cNvPr>
          <p:cNvSpPr txBox="1"/>
          <p:nvPr/>
        </p:nvSpPr>
        <p:spPr>
          <a:xfrm>
            <a:off x="1969803" y="808056"/>
            <a:ext cx="8608037" cy="10772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400">
                <a:latin typeface="+mj-lt"/>
                <a:ea typeface="+mj-ea"/>
                <a:cs typeface="+mj-cs"/>
              </a:rPr>
              <a:t>Flatteting</a:t>
            </a:r>
          </a:p>
        </p:txBody>
      </p:sp>
      <p:pic>
        <p:nvPicPr>
          <p:cNvPr id="1026" name="Picture 2" descr="Convolutional Neural Networks (CNN): Step 3 - Flattening - Blogs -  SuperDataScience | Machine Learning | AI | Data Science Career | Analytics  | Success">
            <a:extLst>
              <a:ext uri="{FF2B5EF4-FFF2-40B4-BE49-F238E27FC236}">
                <a16:creationId xmlns:a16="http://schemas.microsoft.com/office/drawing/2014/main" id="{461FEE91-5E17-BB74-12BC-57939F0690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26216" y="2119051"/>
            <a:ext cx="7847956" cy="3742871"/>
          </a:xfrm>
          <a:prstGeom prst="rect">
            <a:avLst/>
          </a:prstGeom>
          <a:noFill/>
          <a:ln>
            <a:gradFill flip="none" rotWithShape="1">
              <a:gsLst>
                <a:gs pos="86000">
                  <a:schemeClr val="accent6">
                    <a:lumMod val="67000"/>
                  </a:schemeClr>
                </a:gs>
                <a:gs pos="20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effectLst>
            <a:innerShdw blurRad="127000">
              <a:prstClr val="black">
                <a:alpha val="90000"/>
              </a:prstClr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3" name="Rectangle 1042">
            <a:extLst>
              <a:ext uri="{FF2B5EF4-FFF2-40B4-BE49-F238E27FC236}">
                <a16:creationId xmlns:a16="http://schemas.microsoft.com/office/drawing/2014/main" id="{28564258-BA63-4452-B6A7-27E3497D93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8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92F82634-B135-B670-4928-26AD339120C5}"/>
              </a:ext>
            </a:extLst>
          </p:cNvPr>
          <p:cNvSpPr txBox="1"/>
          <p:nvPr/>
        </p:nvSpPr>
        <p:spPr>
          <a:xfrm>
            <a:off x="0" y="3342966"/>
            <a:ext cx="10543141" cy="351503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i="1" dirty="0">
                <a:latin typeface="+mj-lt"/>
                <a:ea typeface="+mj-ea"/>
                <a:cs typeface="+mj-cs"/>
              </a:rPr>
              <a:t>CNN Versus </a:t>
            </a:r>
            <a:r>
              <a:rPr lang="en-US" sz="4400" i="1" dirty="0" err="1">
                <a:latin typeface="+mj-lt"/>
                <a:ea typeface="+mj-ea"/>
                <a:cs typeface="+mj-cs"/>
              </a:rPr>
              <a:t>Detecção</a:t>
            </a:r>
            <a:r>
              <a:rPr lang="en-US" sz="4400" i="1" dirty="0">
                <a:latin typeface="+mj-lt"/>
                <a:ea typeface="+mj-ea"/>
                <a:cs typeface="+mj-cs"/>
              </a:rPr>
              <a:t> de Imagens</a:t>
            </a:r>
          </a:p>
        </p:txBody>
      </p:sp>
    </p:spTree>
    <p:extLst>
      <p:ext uri="{BB962C8B-B14F-4D97-AF65-F5344CB8AC3E}">
        <p14:creationId xmlns:p14="http://schemas.microsoft.com/office/powerpoint/2010/main" val="20834427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The high-level architecture of Faster R-CNN | Download Scientific Diagram">
            <a:extLst>
              <a:ext uri="{FF2B5EF4-FFF2-40B4-BE49-F238E27FC236}">
                <a16:creationId xmlns:a16="http://schemas.microsoft.com/office/drawing/2014/main" id="{B274B9A1-55D0-B0C6-ACA5-CF80976218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1172" y="1168400"/>
            <a:ext cx="4064000" cy="406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Segmentação de Imagens Médicas com Deep Learning - Data Science Academy">
            <a:extLst>
              <a:ext uri="{FF2B5EF4-FFF2-40B4-BE49-F238E27FC236}">
                <a16:creationId xmlns:a16="http://schemas.microsoft.com/office/drawing/2014/main" id="{121DCC48-2F2E-94E7-611D-3A22E01A33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828" y="2045607"/>
            <a:ext cx="4241800" cy="191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68865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6F6D143F-C470-31C2-FAA5-436646202D6C}"/>
              </a:ext>
            </a:extLst>
          </p:cNvPr>
          <p:cNvSpPr txBox="1"/>
          <p:nvPr/>
        </p:nvSpPr>
        <p:spPr>
          <a:xfrm>
            <a:off x="1341302" y="2679159"/>
            <a:ext cx="952732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Detecção de imagens é uma tarefa de visão computacional que envolve identificar e localizar objetos específicos dentro de uma imagem. Ao contrário da classificação de imagens, que apenas rotula a imagem inteira, a detecção de imagens também desenha caixas delimitadoras ao redor dos objetos identificados.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BF25ABAE-AD70-C02E-F5D4-0B2EE5645EFE}"/>
              </a:ext>
            </a:extLst>
          </p:cNvPr>
          <p:cNvSpPr txBox="1"/>
          <p:nvPr/>
        </p:nvSpPr>
        <p:spPr>
          <a:xfrm>
            <a:off x="1341302" y="1328565"/>
            <a:ext cx="778066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200" dirty="0"/>
              <a:t>Detecção de Imagens</a:t>
            </a:r>
          </a:p>
        </p:txBody>
      </p:sp>
    </p:spTree>
    <p:extLst>
      <p:ext uri="{BB962C8B-B14F-4D97-AF65-F5344CB8AC3E}">
        <p14:creationId xmlns:p14="http://schemas.microsoft.com/office/powerpoint/2010/main" val="41921891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5" name="Picture 1034">
            <a:extLst>
              <a:ext uri="{FF2B5EF4-FFF2-40B4-BE49-F238E27FC236}">
                <a16:creationId xmlns:a16="http://schemas.microsoft.com/office/drawing/2014/main" id="{2FA3880A-8D8F-466C-A4A1-F07BCDD371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037" name="Picture 1036">
            <a:extLst>
              <a:ext uri="{FF2B5EF4-FFF2-40B4-BE49-F238E27FC236}">
                <a16:creationId xmlns:a16="http://schemas.microsoft.com/office/drawing/2014/main" id="{3C0A64CB-20A1-4508-B568-284EB04F7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039" name="Rectangle 1038">
            <a:extLst>
              <a:ext uri="{FF2B5EF4-FFF2-40B4-BE49-F238E27FC236}">
                <a16:creationId xmlns:a16="http://schemas.microsoft.com/office/drawing/2014/main" id="{8DA14841-53A4-4935-BE65-C8373B8A6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1041" name="Rectangle 1040">
            <a:extLst>
              <a:ext uri="{FF2B5EF4-FFF2-40B4-BE49-F238E27FC236}">
                <a16:creationId xmlns:a16="http://schemas.microsoft.com/office/drawing/2014/main" id="{9877C2CF-B2DD-41C8-8B5E-152673376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1043" name="Rectangle 1042">
            <a:extLst>
              <a:ext uri="{FF2B5EF4-FFF2-40B4-BE49-F238E27FC236}">
                <a16:creationId xmlns:a16="http://schemas.microsoft.com/office/drawing/2014/main" id="{D377EE36-E59D-4778-8F99-4B470DA4A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1045" name="Rectangle 1044">
            <a:extLst>
              <a:ext uri="{FF2B5EF4-FFF2-40B4-BE49-F238E27FC236}">
                <a16:creationId xmlns:a16="http://schemas.microsoft.com/office/drawing/2014/main" id="{2586C6C5-47AF-450A-932D-880EF823E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1047" name="TextBox 1046">
            <a:extLst>
              <a:ext uri="{FF2B5EF4-FFF2-40B4-BE49-F238E27FC236}">
                <a16:creationId xmlns:a16="http://schemas.microsoft.com/office/drawing/2014/main" id="{A587901A-AA64-4940-9803-F676778511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 useBgFill="1">
        <p:nvSpPr>
          <p:cNvPr id="1049" name="Rectangle 1048">
            <a:extLst>
              <a:ext uri="{FF2B5EF4-FFF2-40B4-BE49-F238E27FC236}">
                <a16:creationId xmlns:a16="http://schemas.microsoft.com/office/drawing/2014/main" id="{4DA9E8CC-6C73-43E6-AF09-B4B1083BCD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51" name="Picture 1050">
            <a:extLst>
              <a:ext uri="{FF2B5EF4-FFF2-40B4-BE49-F238E27FC236}">
                <a16:creationId xmlns:a16="http://schemas.microsoft.com/office/drawing/2014/main" id="{C6DFF5FD-BEF9-4B06-B7C2-58C5CFC92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053" name="Picture 1052">
            <a:extLst>
              <a:ext uri="{FF2B5EF4-FFF2-40B4-BE49-F238E27FC236}">
                <a16:creationId xmlns:a16="http://schemas.microsoft.com/office/drawing/2014/main" id="{C9A18D1D-88E7-41EF-892F-C99BDEEE5E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055" name="Rectangle 1054">
            <a:extLst>
              <a:ext uri="{FF2B5EF4-FFF2-40B4-BE49-F238E27FC236}">
                <a16:creationId xmlns:a16="http://schemas.microsoft.com/office/drawing/2014/main" id="{113E1A2F-E5D7-4888-BA8C-1CDDC7CE23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7" name="Rectangle 1056">
            <a:extLst>
              <a:ext uri="{FF2B5EF4-FFF2-40B4-BE49-F238E27FC236}">
                <a16:creationId xmlns:a16="http://schemas.microsoft.com/office/drawing/2014/main" id="{F625649A-4F9D-4D90-8F0A-433D7A1F68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FE5BF99D-856C-A42B-0F3B-7D754FFF4701}"/>
              </a:ext>
            </a:extLst>
          </p:cNvPr>
          <p:cNvSpPr txBox="1"/>
          <p:nvPr/>
        </p:nvSpPr>
        <p:spPr>
          <a:xfrm>
            <a:off x="-865553" y="378519"/>
            <a:ext cx="8445357" cy="88352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100" dirty="0" err="1">
                <a:latin typeface="+mj-lt"/>
                <a:ea typeface="+mj-ea"/>
                <a:cs typeface="+mj-cs"/>
              </a:rPr>
              <a:t>Arquitetura</a:t>
            </a:r>
            <a:endParaRPr lang="en-US" sz="4100" dirty="0">
              <a:latin typeface="+mj-lt"/>
              <a:ea typeface="+mj-ea"/>
              <a:cs typeface="+mj-cs"/>
            </a:endParaRPr>
          </a:p>
        </p:txBody>
      </p:sp>
      <p:sp>
        <p:nvSpPr>
          <p:cNvPr id="1059" name="Rectangle 1058">
            <a:extLst>
              <a:ext uri="{FF2B5EF4-FFF2-40B4-BE49-F238E27FC236}">
                <a16:creationId xmlns:a16="http://schemas.microsoft.com/office/drawing/2014/main" id="{B6F31202-25B1-43E6-94C1-CDCAFFE33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1" name="Rectangle 1060">
            <a:extLst>
              <a:ext uri="{FF2B5EF4-FFF2-40B4-BE49-F238E27FC236}">
                <a16:creationId xmlns:a16="http://schemas.microsoft.com/office/drawing/2014/main" id="{588507C5-B772-411D-B50E-0C075AD253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tângulo Arredondado 2">
            <a:hlinkClick r:id="rId5" invalidUrl="vscode:///"/>
            <a:extLst>
              <a:ext uri="{FF2B5EF4-FFF2-40B4-BE49-F238E27FC236}">
                <a16:creationId xmlns:a16="http://schemas.microsoft.com/office/drawing/2014/main" id="{5CAA4005-FB12-6C6F-6684-1DED78ED2DF8}"/>
              </a:ext>
            </a:extLst>
          </p:cNvPr>
          <p:cNvSpPr/>
          <p:nvPr/>
        </p:nvSpPr>
        <p:spPr>
          <a:xfrm>
            <a:off x="3782902" y="5695104"/>
            <a:ext cx="4461832" cy="94745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Notebook</a:t>
            </a:r>
          </a:p>
        </p:txBody>
      </p:sp>
      <p:pic>
        <p:nvPicPr>
          <p:cNvPr id="7170" name="Picture 2" descr="Implementando a estrutura de uma Rede Neural Convolucional utilizando o  MapReduce do Spark | Rafael Sakurai">
            <a:extLst>
              <a:ext uri="{FF2B5EF4-FFF2-40B4-BE49-F238E27FC236}">
                <a16:creationId xmlns:a16="http://schemas.microsoft.com/office/drawing/2014/main" id="{495F2942-353B-3CA4-6C8D-2C5C1C93CD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5578" y="1438091"/>
            <a:ext cx="7104257" cy="3612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98772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2049A0C8-4DD4-4ABB-A614-2328477652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0F6A325A-2919-4123-9174-54EABC5A0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80E82CC2-31B4-4592-9C30-6A975D5DE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98CE383-5E7E-4B66-B52A-B492AE0F10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D185A96-18D7-4084-8117-F60559EB2E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A34A425-32DC-4467-9A4A-9176EC369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BF53389-3CCE-4DFA-9F44-1093CA4DB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92806DFD-E192-42CC-B190-3C4C95B8FF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9867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558A0B6A-DEC0-46AC-8D12-B6E45FCD1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33" y="0"/>
            <a:ext cx="12189867" cy="6858001"/>
          </a:xfrm>
          <a:prstGeom prst="rect">
            <a:avLst/>
          </a:prstGeom>
          <a:solidFill>
            <a:schemeClr val="tx2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8C1A506D-EB69-4549-9782-F0EBB2A9AE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92F82634-B135-B670-4928-26AD339120C5}"/>
              </a:ext>
            </a:extLst>
          </p:cNvPr>
          <p:cNvSpPr txBox="1"/>
          <p:nvPr/>
        </p:nvSpPr>
        <p:spPr>
          <a:xfrm>
            <a:off x="2141744" y="1437783"/>
            <a:ext cx="7908513" cy="249505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6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Obrigado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D0F1C4F5-2577-17B8-4971-0262F3FA8180}"/>
              </a:ext>
            </a:extLst>
          </p:cNvPr>
          <p:cNvSpPr txBox="1"/>
          <p:nvPr/>
        </p:nvSpPr>
        <p:spPr>
          <a:xfrm>
            <a:off x="3416133" y="4020146"/>
            <a:ext cx="5357600" cy="1160213"/>
          </a:xfrm>
          <a:prstGeom prst="rect">
            <a:avLst/>
          </a:prstGeom>
        </p:spPr>
        <p:txBody>
          <a:bodyPr vert="horz" lIns="91440" tIns="0" rIns="91440" bIns="45720" rtlCol="0" anchor="t">
            <a:normAutofit fontScale="70000" lnSpcReduction="20000"/>
          </a:bodyPr>
          <a:lstStyle/>
          <a:p>
            <a:pPr algn="ctr" defTabSz="914400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</a:pPr>
            <a:r>
              <a:rPr lang="en-US" sz="2800" dirty="0" err="1">
                <a:solidFill>
                  <a:schemeClr val="tx2"/>
                </a:solidFill>
              </a:rPr>
              <a:t>Maycon</a:t>
            </a:r>
            <a:r>
              <a:rPr lang="en-US" sz="2800" dirty="0">
                <a:solidFill>
                  <a:schemeClr val="tx2"/>
                </a:solidFill>
              </a:rPr>
              <a:t> </a:t>
            </a:r>
            <a:r>
              <a:rPr lang="en-US" sz="2800" dirty="0" err="1">
                <a:solidFill>
                  <a:schemeClr val="tx2"/>
                </a:solidFill>
              </a:rPr>
              <a:t>Batestin</a:t>
            </a:r>
            <a:r>
              <a:rPr lang="en-US" sz="2800" dirty="0">
                <a:solidFill>
                  <a:schemeClr val="tx2"/>
                </a:solidFill>
              </a:rPr>
              <a:t> | </a:t>
            </a:r>
            <a:r>
              <a:rPr lang="en-US" sz="2800" dirty="0" err="1">
                <a:solidFill>
                  <a:schemeClr val="tx2"/>
                </a:solidFill>
              </a:rPr>
              <a:t>Linkedin</a:t>
            </a:r>
            <a:endParaRPr lang="en-US" sz="2800" dirty="0">
              <a:solidFill>
                <a:schemeClr val="tx2"/>
              </a:solidFill>
            </a:endParaRPr>
          </a:p>
          <a:p>
            <a:pPr algn="ctr" defTabSz="914400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</a:pPr>
            <a:r>
              <a:rPr lang="en-US" sz="2800" dirty="0">
                <a:solidFill>
                  <a:schemeClr val="tx2"/>
                </a:solidFill>
              </a:rPr>
              <a:t>https://</a:t>
            </a:r>
            <a:r>
              <a:rPr lang="en-US" sz="2800" dirty="0" err="1">
                <a:solidFill>
                  <a:schemeClr val="tx2"/>
                </a:solidFill>
              </a:rPr>
              <a:t>www.linkedin.com</a:t>
            </a:r>
            <a:r>
              <a:rPr lang="en-US" sz="2800" dirty="0">
                <a:solidFill>
                  <a:schemeClr val="tx2"/>
                </a:solidFill>
              </a:rPr>
              <a:t>/in/</a:t>
            </a:r>
            <a:r>
              <a:rPr lang="en-US" sz="2800" dirty="0" err="1">
                <a:solidFill>
                  <a:schemeClr val="tx2"/>
                </a:solidFill>
              </a:rPr>
              <a:t>mayconbatestin</a:t>
            </a:r>
            <a:r>
              <a:rPr lang="en-US" sz="2800" dirty="0">
                <a:solidFill>
                  <a:schemeClr val="tx2"/>
                </a:solidFill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22891486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049A0C8-4DD4-4ABB-A614-2328477652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F6A325A-2919-4123-9174-54EABC5A0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0E82CC2-31B4-4592-9C30-6A975D5DE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98CE383-5E7E-4B66-B52A-B492AE0F10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D185A96-18D7-4084-8117-F60559EB2E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A34A425-32DC-4467-9A4A-9176EC369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BF53389-3CCE-4DFA-9F44-1093CA4DB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7A9074EF-75C6-40E4-B8AE-48DDDC359D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55200" y="0"/>
            <a:ext cx="19368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483018C7-4970-4022-A967-85B66E74F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3C38C329-05C1-44E0-942C-D7A60A7F2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0255201" cy="68580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92F82634-B135-B670-4928-26AD339120C5}"/>
              </a:ext>
            </a:extLst>
          </p:cNvPr>
          <p:cNvSpPr txBox="1"/>
          <p:nvPr/>
        </p:nvSpPr>
        <p:spPr>
          <a:xfrm>
            <a:off x="2250061" y="2125166"/>
            <a:ext cx="7000990" cy="351503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7200" dirty="0" err="1">
                <a:latin typeface="+mj-lt"/>
                <a:ea typeface="+mj-ea"/>
                <a:cs typeface="+mj-cs"/>
              </a:rPr>
              <a:t>Objetivos</a:t>
            </a:r>
            <a:endParaRPr lang="en-US" sz="7200" dirty="0">
              <a:latin typeface="+mj-lt"/>
              <a:ea typeface="+mj-ea"/>
              <a:cs typeface="+mj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A98F3A3-687B-4002-93F2-58E8590DC7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E8DDCB6-CB7F-4357-B284-774DFD05F7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9346335" y="2316631"/>
            <a:ext cx="8497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en-US" sz="2000" dirty="0"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05085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FE5BF99D-856C-A42B-0F3B-7D754FFF4701}"/>
              </a:ext>
            </a:extLst>
          </p:cNvPr>
          <p:cNvSpPr txBox="1"/>
          <p:nvPr/>
        </p:nvSpPr>
        <p:spPr>
          <a:xfrm>
            <a:off x="1341303" y="1328565"/>
            <a:ext cx="609783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200" dirty="0"/>
              <a:t>Conhecer e Aprender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EF90E511-8388-5FA5-03B7-E8162C0130CF}"/>
              </a:ext>
            </a:extLst>
          </p:cNvPr>
          <p:cNvSpPr txBox="1"/>
          <p:nvPr/>
        </p:nvSpPr>
        <p:spPr>
          <a:xfrm>
            <a:off x="1176050" y="2619515"/>
            <a:ext cx="609783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Sobre </a:t>
            </a:r>
            <a:r>
              <a:rPr lang="pt-BR" dirty="0" err="1"/>
              <a:t>Machine</a:t>
            </a:r>
            <a:r>
              <a:rPr lang="pt-BR" dirty="0"/>
              <a:t> Learning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Sobre RNA (REDES NEURAIS ARTIFICIAIS)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Sobre Redes Neurais </a:t>
            </a:r>
            <a:r>
              <a:rPr lang="pt-BR" dirty="0" err="1"/>
              <a:t>Convolucionais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61473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92F82634-B135-B670-4928-26AD339120C5}"/>
              </a:ext>
            </a:extLst>
          </p:cNvPr>
          <p:cNvSpPr txBox="1"/>
          <p:nvPr/>
        </p:nvSpPr>
        <p:spPr>
          <a:xfrm>
            <a:off x="2250061" y="2125166"/>
            <a:ext cx="7000990" cy="351503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7200" dirty="0">
                <a:latin typeface="+mj-lt"/>
                <a:ea typeface="+mj-ea"/>
                <a:cs typeface="+mj-cs"/>
              </a:rPr>
              <a:t>Mercado</a:t>
            </a:r>
          </a:p>
        </p:txBody>
      </p:sp>
    </p:spTree>
    <p:extLst>
      <p:ext uri="{BB962C8B-B14F-4D97-AF65-F5344CB8AC3E}">
        <p14:creationId xmlns:p14="http://schemas.microsoft.com/office/powerpoint/2010/main" val="10642239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C0DCDC94-9737-EBF6-C92D-AD6D5EAE5AC5}"/>
              </a:ext>
            </a:extLst>
          </p:cNvPr>
          <p:cNvSpPr txBox="1"/>
          <p:nvPr/>
        </p:nvSpPr>
        <p:spPr>
          <a:xfrm>
            <a:off x="1176050" y="2619515"/>
            <a:ext cx="609783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Medicina (Detecção de anomalias e laudos médicos)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Segurança (Monitoramento </a:t>
            </a:r>
            <a:r>
              <a:rPr lang="pt-BR" dirty="0" err="1"/>
              <a:t>convolucional</a:t>
            </a:r>
            <a:r>
              <a:rPr lang="pt-BR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Agronegócio (Detecção de doenças e controle de pragas)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Entretimento (Filmes, música, arte)</a:t>
            </a:r>
          </a:p>
        </p:txBody>
      </p:sp>
    </p:spTree>
    <p:extLst>
      <p:ext uri="{BB962C8B-B14F-4D97-AF65-F5344CB8AC3E}">
        <p14:creationId xmlns:p14="http://schemas.microsoft.com/office/powerpoint/2010/main" val="2739157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92F82634-B135-B670-4928-26AD339120C5}"/>
              </a:ext>
            </a:extLst>
          </p:cNvPr>
          <p:cNvSpPr txBox="1"/>
          <p:nvPr/>
        </p:nvSpPr>
        <p:spPr>
          <a:xfrm>
            <a:off x="2250061" y="2125166"/>
            <a:ext cx="7000990" cy="351503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7200" dirty="0" err="1">
                <a:latin typeface="+mj-lt"/>
                <a:ea typeface="+mj-ea"/>
                <a:cs typeface="+mj-cs"/>
              </a:rPr>
              <a:t>Pré-requisito</a:t>
            </a:r>
            <a:endParaRPr lang="en-US" sz="7200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1598843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FE5BF99D-856C-A42B-0F3B-7D754FFF4701}"/>
              </a:ext>
            </a:extLst>
          </p:cNvPr>
          <p:cNvSpPr txBox="1"/>
          <p:nvPr/>
        </p:nvSpPr>
        <p:spPr>
          <a:xfrm>
            <a:off x="1341303" y="1328565"/>
            <a:ext cx="609783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200" dirty="0" err="1"/>
              <a:t>Pré</a:t>
            </a:r>
            <a:r>
              <a:rPr lang="pt-BR" sz="3200" dirty="0"/>
              <a:t> Requisitos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EF90E511-8388-5FA5-03B7-E8162C0130CF}"/>
              </a:ext>
            </a:extLst>
          </p:cNvPr>
          <p:cNvSpPr txBox="1"/>
          <p:nvPr/>
        </p:nvSpPr>
        <p:spPr>
          <a:xfrm>
            <a:off x="1176050" y="2619515"/>
            <a:ext cx="609783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Python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Lógica de Programação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Visual Studio </a:t>
            </a:r>
            <a:r>
              <a:rPr lang="pt-BR" dirty="0" err="1"/>
              <a:t>Code</a:t>
            </a: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Google </a:t>
            </a:r>
            <a:r>
              <a:rPr lang="pt-BR" dirty="0" err="1"/>
              <a:t>Colab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04168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dison">
  <a:themeElements>
    <a:clrScheme name="Madison">
      <a:dk1>
        <a:sysClr val="windowText" lastClr="000000"/>
      </a:dk1>
      <a:lt1>
        <a:sysClr val="window" lastClr="FFFFFF"/>
      </a:lt1>
      <a:dk2>
        <a:srgbClr val="1F282E"/>
      </a:dk2>
      <a:lt2>
        <a:srgbClr val="C2F5FC"/>
      </a:lt2>
      <a:accent1>
        <a:srgbClr val="4091F3"/>
      </a:accent1>
      <a:accent2>
        <a:srgbClr val="8BBCF1"/>
      </a:accent2>
      <a:accent3>
        <a:srgbClr val="CB6A6A"/>
      </a:accent3>
      <a:accent4>
        <a:srgbClr val="C567AF"/>
      </a:accent4>
      <a:accent5>
        <a:srgbClr val="A684F9"/>
      </a:accent5>
      <a:accent6>
        <a:srgbClr val="A9ACEE"/>
      </a:accent6>
      <a:hlink>
        <a:srgbClr val="6D9CC5"/>
      </a:hlink>
      <a:folHlink>
        <a:srgbClr val="6D82A0"/>
      </a:folHlink>
    </a:clrScheme>
    <a:fontScheme name="Madison">
      <a:maj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dison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alpha val="88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dison" id="{025CB5FB-2DD3-45EE-B6F0-CC461540EB19}" vid="{178B2DAB-5DDE-4060-A857-D2E1CDA9250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Madison</Template>
  <TotalTime>17244</TotalTime>
  <Words>516</Words>
  <Application>Microsoft Macintosh PowerPoint</Application>
  <PresentationFormat>Widescreen</PresentationFormat>
  <Paragraphs>115</Paragraphs>
  <Slides>37</Slides>
  <Notes>0</Notes>
  <HiddenSlides>0</HiddenSlides>
  <MMClips>2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37</vt:i4>
      </vt:variant>
    </vt:vector>
  </HeadingPairs>
  <TitlesOfParts>
    <vt:vector size="42" baseType="lpstr">
      <vt:lpstr>Arial</vt:lpstr>
      <vt:lpstr>MS Shell Dlg 2</vt:lpstr>
      <vt:lpstr>Wingdings</vt:lpstr>
      <vt:lpstr>Wingdings 3</vt:lpstr>
      <vt:lpstr>Madison</vt:lpstr>
      <vt:lpstr>Apresentação do PowerPoint</vt:lpstr>
      <vt:lpstr>Maycon Batestin</vt:lpstr>
      <vt:lpstr>Agenda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Maycon Cypriano Batestin</dc:creator>
  <cp:lastModifiedBy>Maycon Cypriano Batestin</cp:lastModifiedBy>
  <cp:revision>34</cp:revision>
  <dcterms:created xsi:type="dcterms:W3CDTF">2024-03-23T13:38:28Z</dcterms:created>
  <dcterms:modified xsi:type="dcterms:W3CDTF">2024-06-27T16:39:01Z</dcterms:modified>
</cp:coreProperties>
</file>